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5143500" cx="9144000"/>
  <p:notesSz cx="6858000" cy="9144000"/>
  <p:embeddedFontLst>
    <p:embeddedFont>
      <p:font typeface="Barlow Semi Condensed Light"/>
      <p:regular r:id="rId48"/>
      <p:bold r:id="rId49"/>
      <p:italic r:id="rId50"/>
      <p:boldItalic r:id="rId51"/>
    </p:embeddedFont>
    <p:embeddedFont>
      <p:font typeface="Amatic SC"/>
      <p:regular r:id="rId52"/>
      <p:bold r:id="rId53"/>
    </p:embeddedFont>
    <p:embeddedFont>
      <p:font typeface="Source Code Pro"/>
      <p:regular r:id="rId54"/>
      <p:bold r:id="rId55"/>
      <p:italic r:id="rId56"/>
      <p:boldItalic r:id="rId57"/>
    </p:embeddedFont>
    <p:embeddedFont>
      <p:font typeface="BenchNine"/>
      <p:regular r:id="rId58"/>
      <p:bold r:id="rId59"/>
    </p:embeddedFont>
    <p:embeddedFont>
      <p:font typeface="Century Schoolbook"/>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arlowSemiCondensedLight-regular.fntdata"/><Relationship Id="rId47" Type="http://schemas.openxmlformats.org/officeDocument/2006/relationships/slide" Target="slides/slide42.xml"/><Relationship Id="rId49" Type="http://schemas.openxmlformats.org/officeDocument/2006/relationships/font" Target="fonts/BarlowSemiCondensedLigh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CenturySchoolbook-italic.fntdata"/><Relationship Id="rId61" Type="http://schemas.openxmlformats.org/officeDocument/2006/relationships/font" Target="fonts/CenturySchoolbook-bold.fntdata"/><Relationship Id="rId20" Type="http://schemas.openxmlformats.org/officeDocument/2006/relationships/slide" Target="slides/slide15.xml"/><Relationship Id="rId63" Type="http://schemas.openxmlformats.org/officeDocument/2006/relationships/font" Target="fonts/CenturySchoolbook-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CenturySchoolbook-regular.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BarlowSemiCondensedLight-boldItalic.fntdata"/><Relationship Id="rId50" Type="http://schemas.openxmlformats.org/officeDocument/2006/relationships/font" Target="fonts/BarlowSemiCondensedLight-italic.fntdata"/><Relationship Id="rId53" Type="http://schemas.openxmlformats.org/officeDocument/2006/relationships/font" Target="fonts/AmaticSC-bold.fntdata"/><Relationship Id="rId52" Type="http://schemas.openxmlformats.org/officeDocument/2006/relationships/font" Target="fonts/AmaticSC-regular.fntdata"/><Relationship Id="rId11" Type="http://schemas.openxmlformats.org/officeDocument/2006/relationships/slide" Target="slides/slide6.xml"/><Relationship Id="rId55" Type="http://schemas.openxmlformats.org/officeDocument/2006/relationships/font" Target="fonts/SourceCodePro-bold.fntdata"/><Relationship Id="rId10" Type="http://schemas.openxmlformats.org/officeDocument/2006/relationships/slide" Target="slides/slide5.xml"/><Relationship Id="rId54" Type="http://schemas.openxmlformats.org/officeDocument/2006/relationships/font" Target="fonts/SourceCodePro-regular.fntdata"/><Relationship Id="rId13" Type="http://schemas.openxmlformats.org/officeDocument/2006/relationships/slide" Target="slides/slide8.xml"/><Relationship Id="rId57" Type="http://schemas.openxmlformats.org/officeDocument/2006/relationships/font" Target="fonts/SourceCodePro-boldItalic.fntdata"/><Relationship Id="rId12" Type="http://schemas.openxmlformats.org/officeDocument/2006/relationships/slide" Target="slides/slide7.xml"/><Relationship Id="rId56" Type="http://schemas.openxmlformats.org/officeDocument/2006/relationships/font" Target="fonts/SourceCodePro-italic.fntdata"/><Relationship Id="rId15" Type="http://schemas.openxmlformats.org/officeDocument/2006/relationships/slide" Target="slides/slide10.xml"/><Relationship Id="rId59" Type="http://schemas.openxmlformats.org/officeDocument/2006/relationships/font" Target="fonts/BenchNine-bold.fntdata"/><Relationship Id="rId14" Type="http://schemas.openxmlformats.org/officeDocument/2006/relationships/slide" Target="slides/slide9.xml"/><Relationship Id="rId58" Type="http://schemas.openxmlformats.org/officeDocument/2006/relationships/font" Target="fonts/BenchNine-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gif>
</file>

<file path=ppt/media/image13.png>
</file>

<file path=ppt/media/image14.jp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jpg>
</file>

<file path=ppt/media/image26.jpg>
</file>

<file path=ppt/media/image27.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96d8ceb75b_1_80: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196d8ceb75b_1_80: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96d8ceb75b_1_85: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196d8ceb75b_1_8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96d8ceb75b_1_90: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196d8ceb75b_1_90: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96d8ceb75b_1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96d8ceb75b_1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96d8ceb75b_1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96d8ceb75b_1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43a98856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43a98856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96d8ceb75b_1_452: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196d8ceb75b_1_452: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96d8ceb75b_1_522: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196d8ceb75b_1_522: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43a988564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43a988564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96d8ceb75b_1_826: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196d8ceb75b_1_826: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422d671d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422d671d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96d8ceb75b_1_835:notes"/>
          <p:cNvSpPr/>
          <p:nvPr>
            <p:ph idx="2" type="sldImg"/>
          </p:nvPr>
        </p:nvSpPr>
        <p:spPr>
          <a:xfrm>
            <a:off x="1144341" y="685781"/>
            <a:ext cx="4569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196d8ceb75b_1_83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96d8ceb75b_1_855: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g196d8ceb75b_1_85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96d8ceb75b_1_861: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g196d8ceb75b_1_861: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96d8ceb75b_1_867: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196d8ceb75b_1_867: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96d8ceb75b_1_874: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196d8ceb75b_1_874: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96d8ceb75b_1_881: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7" name="Google Shape;437;g196d8ceb75b_1_881: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96d8ceb75b_1_887: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g196d8ceb75b_1_887: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96d8ceb75b_1_893: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g196d8ceb75b_1_893: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43a988564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43a988564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96d8ceb75b_1_1169: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196d8ceb75b_1_1169: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422d671d8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422d671d8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43a988564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43a988564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96d8ceb75b_1_1445: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g196d8ceb75b_1_144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96d8ceb75b_1_1451: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g196d8ceb75b_1_1451: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96d8ceb75b_1_1457: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g196d8ceb75b_1_1457: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96d8ceb75b_1_1463: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g196d8ceb75b_1_1463: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96d8ceb75b_1_1469: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3" name="Google Shape;503;g196d8ceb75b_1_1469: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96d8ceb75b_1_1475: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g196d8ceb75b_1_147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96d8ceb75b_1_1481: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7" name="Google Shape;517;g196d8ceb75b_1_1481: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96d8ceb75b_1_1487: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4" name="Google Shape;524;g196d8ceb75b_1_1487: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96d8ceb75b_1_1493: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1" name="Google Shape;531;g196d8ceb75b_1_1493: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96d8ceb75b_1_0: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196d8ceb75b_1_0: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96d8ceb75b_1_1499: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g196d8ceb75b_1_1499: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96d8ceb75b_1_1505: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g196d8ceb75b_1_1505: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96d8ceb75b_1_1511: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2" name="Google Shape;552;g196d8ceb75b_1_1511: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96d8ceb75b_1_6: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196d8ceb75b_1_6: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96d8ceb75b_1_12:notes"/>
          <p:cNvSpPr/>
          <p:nvPr>
            <p:ph idx="2" type="sldImg"/>
          </p:nvPr>
        </p:nvSpPr>
        <p:spPr>
          <a:xfrm>
            <a:off x="1144341" y="685781"/>
            <a:ext cx="4569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196d8ceb75b_1_12: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96d8ceb75b_1_18:notes"/>
          <p:cNvSpPr/>
          <p:nvPr>
            <p:ph idx="2" type="sldImg"/>
          </p:nvPr>
        </p:nvSpPr>
        <p:spPr>
          <a:xfrm>
            <a:off x="2143753" y="686098"/>
            <a:ext cx="2571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196d8ceb75b_1_18: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96d8ceb75b_1_66:notes"/>
          <p:cNvSpPr/>
          <p:nvPr>
            <p:ph idx="2" type="sldImg"/>
          </p:nvPr>
        </p:nvSpPr>
        <p:spPr>
          <a:xfrm>
            <a:off x="1144341" y="685781"/>
            <a:ext cx="4569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196d8ceb75b_1_66: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96d8ceb75b_1_73:notes"/>
          <p:cNvSpPr/>
          <p:nvPr>
            <p:ph idx="2" type="sldImg"/>
          </p:nvPr>
        </p:nvSpPr>
        <p:spPr>
          <a:xfrm>
            <a:off x="1144341" y="685781"/>
            <a:ext cx="4569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196d8ceb75b_1_73:notes"/>
          <p:cNvSpPr txBox="1"/>
          <p:nvPr>
            <p:ph idx="1" type="body"/>
          </p:nvPr>
        </p:nvSpPr>
        <p:spPr>
          <a:xfrm>
            <a:off x="685792" y="4343391"/>
            <a:ext cx="5486400" cy="4114800"/>
          </a:xfrm>
          <a:prstGeom prst="rect">
            <a:avLst/>
          </a:prstGeom>
          <a:noFill/>
          <a:ln>
            <a:noFill/>
          </a:ln>
        </p:spPr>
        <p:txBody>
          <a:bodyPr anchorCtr="0" anchor="t" bIns="52675" lIns="52675" spcFirstLastPara="1" rIns="52675" wrap="square" tIns="52675">
            <a:noAutofit/>
          </a:bodyPr>
          <a:lstStyle/>
          <a:p>
            <a:pPr indent="0" lvl="0" marL="0" rtl="0" algn="l">
              <a:lnSpc>
                <a:spcPct val="100000"/>
              </a:lnSpc>
              <a:spcBef>
                <a:spcPts val="0"/>
              </a:spcBef>
              <a:spcAft>
                <a:spcPts val="0"/>
              </a:spcAft>
              <a:buSzPts val="6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  TITLE &amp; LIST">
  <p:cSld name="CUSTOM_6_1_2_1">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3"/>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Autofit/>
          </a:bodyPr>
          <a:lstStyle>
            <a:lvl1pPr lvl="0" rtl="0" algn="l">
              <a:lnSpc>
                <a:spcPct val="100000"/>
              </a:lnSpc>
              <a:spcBef>
                <a:spcPts val="300"/>
              </a:spcBef>
              <a:spcAft>
                <a:spcPts val="0"/>
              </a:spcAft>
              <a:buSzPts val="1600"/>
              <a:buNone/>
              <a:defRPr sz="1200"/>
            </a:lvl1pPr>
            <a:lvl2pPr lvl="1" rtl="0" algn="l">
              <a:lnSpc>
                <a:spcPct val="100000"/>
              </a:lnSpc>
              <a:spcBef>
                <a:spcPts val="300"/>
              </a:spcBef>
              <a:spcAft>
                <a:spcPts val="0"/>
              </a:spcAft>
              <a:buSzPts val="1600"/>
              <a:buNone/>
              <a:defRPr sz="1200"/>
            </a:lvl2pPr>
            <a:lvl3pPr lvl="2" rtl="0" algn="l">
              <a:lnSpc>
                <a:spcPct val="100000"/>
              </a:lnSpc>
              <a:spcBef>
                <a:spcPts val="300"/>
              </a:spcBef>
              <a:spcAft>
                <a:spcPts val="0"/>
              </a:spcAft>
              <a:buSzPts val="1600"/>
              <a:buNone/>
              <a:defRPr sz="1200"/>
            </a:lvl3pPr>
            <a:lvl4pPr lvl="3" rtl="0" algn="l">
              <a:lnSpc>
                <a:spcPct val="100000"/>
              </a:lnSpc>
              <a:spcBef>
                <a:spcPts val="300"/>
              </a:spcBef>
              <a:spcAft>
                <a:spcPts val="0"/>
              </a:spcAft>
              <a:buSzPts val="1600"/>
              <a:buNone/>
              <a:defRPr sz="1200"/>
            </a:lvl4pPr>
            <a:lvl5pPr lvl="4" rtl="0" algn="l">
              <a:lnSpc>
                <a:spcPct val="100000"/>
              </a:lnSpc>
              <a:spcBef>
                <a:spcPts val="300"/>
              </a:spcBef>
              <a:spcAft>
                <a:spcPts val="0"/>
              </a:spcAft>
              <a:buSzPts val="1600"/>
              <a:buNone/>
              <a:defRPr sz="1200"/>
            </a:lvl5pPr>
            <a:lvl6pPr lvl="5" rtl="0" algn="l">
              <a:lnSpc>
                <a:spcPct val="100000"/>
              </a:lnSpc>
              <a:spcBef>
                <a:spcPts val="300"/>
              </a:spcBef>
              <a:spcAft>
                <a:spcPts val="0"/>
              </a:spcAft>
              <a:buSzPts val="1600"/>
              <a:buNone/>
              <a:defRPr sz="1200"/>
            </a:lvl6pPr>
            <a:lvl7pPr lvl="6" rtl="0" algn="l">
              <a:lnSpc>
                <a:spcPct val="100000"/>
              </a:lnSpc>
              <a:spcBef>
                <a:spcPts val="300"/>
              </a:spcBef>
              <a:spcAft>
                <a:spcPts val="0"/>
              </a:spcAft>
              <a:buSzPts val="1600"/>
              <a:buNone/>
              <a:defRPr sz="1200"/>
            </a:lvl7pPr>
            <a:lvl8pPr lvl="7" rtl="0" algn="l">
              <a:lnSpc>
                <a:spcPct val="100000"/>
              </a:lnSpc>
              <a:spcBef>
                <a:spcPts val="300"/>
              </a:spcBef>
              <a:spcAft>
                <a:spcPts val="0"/>
              </a:spcAft>
              <a:buSzPts val="1600"/>
              <a:buNone/>
              <a:defRPr sz="1200"/>
            </a:lvl8pPr>
            <a:lvl9pPr lvl="8" rtl="0" algn="l">
              <a:lnSpc>
                <a:spcPct val="100000"/>
              </a:lnSpc>
              <a:spcBef>
                <a:spcPts val="300"/>
              </a:spcBef>
              <a:spcAft>
                <a:spcPts val="0"/>
              </a:spcAft>
              <a:buSzPts val="1600"/>
              <a:buNone/>
              <a:defRPr sz="1200"/>
            </a:lvl9pPr>
          </a:lstStyle>
          <a:p/>
        </p:txBody>
      </p:sp>
      <p:sp>
        <p:nvSpPr>
          <p:cNvPr id="54" name="Google Shape;54;p13"/>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800"/>
              <a:buNone/>
              <a:defRPr i="0" sz="2400"/>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55" name="Google Shape;55;p13"/>
          <p:cNvGrpSpPr/>
          <p:nvPr/>
        </p:nvGrpSpPr>
        <p:grpSpPr>
          <a:xfrm>
            <a:off x="646175" y="496497"/>
            <a:ext cx="8246370" cy="4435550"/>
            <a:chOff x="646175" y="496497"/>
            <a:chExt cx="8246370" cy="4435550"/>
          </a:xfrm>
        </p:grpSpPr>
        <p:sp>
          <p:nvSpPr>
            <p:cNvPr id="56" name="Google Shape;56;p13"/>
            <p:cNvSpPr/>
            <p:nvPr/>
          </p:nvSpPr>
          <p:spPr>
            <a:xfrm>
              <a:off x="8382375" y="24687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3"/>
            <p:cNvSpPr/>
            <p:nvPr/>
          </p:nvSpPr>
          <p:spPr>
            <a:xfrm>
              <a:off x="1739846" y="48333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3"/>
            <p:cNvSpPr/>
            <p:nvPr/>
          </p:nvSpPr>
          <p:spPr>
            <a:xfrm>
              <a:off x="7061966" y="866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3"/>
            <p:cNvSpPr/>
            <p:nvPr/>
          </p:nvSpPr>
          <p:spPr>
            <a:xfrm>
              <a:off x="8428966" y="47083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3"/>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3"/>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Two Content_1_1">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4"/>
          <p:cNvSpPr txBox="1"/>
          <p:nvPr>
            <p:ph type="title"/>
          </p:nvPr>
        </p:nvSpPr>
        <p:spPr>
          <a:xfrm>
            <a:off x="925020" y="1593550"/>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dk2"/>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64" name="Google Shape;64;p14"/>
          <p:cNvSpPr txBox="1"/>
          <p:nvPr>
            <p:ph idx="1" type="subTitle"/>
          </p:nvPr>
        </p:nvSpPr>
        <p:spPr>
          <a:xfrm>
            <a:off x="712675" y="204197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65" name="Google Shape;65;p14"/>
          <p:cNvSpPr txBox="1"/>
          <p:nvPr>
            <p:ph idx="2" type="title"/>
          </p:nvPr>
        </p:nvSpPr>
        <p:spPr>
          <a:xfrm>
            <a:off x="6357863" y="1593550"/>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accent1"/>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66" name="Google Shape;66;p14"/>
          <p:cNvSpPr txBox="1"/>
          <p:nvPr>
            <p:ph idx="3" type="subTitle"/>
          </p:nvPr>
        </p:nvSpPr>
        <p:spPr>
          <a:xfrm>
            <a:off x="6145523" y="204197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67" name="Google Shape;67;p14"/>
          <p:cNvSpPr txBox="1"/>
          <p:nvPr>
            <p:ph idx="4" type="title"/>
          </p:nvPr>
        </p:nvSpPr>
        <p:spPr>
          <a:xfrm>
            <a:off x="3640784" y="3286166"/>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accent3"/>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68" name="Google Shape;68;p14"/>
          <p:cNvSpPr txBox="1"/>
          <p:nvPr>
            <p:ph idx="5" type="subTitle"/>
          </p:nvPr>
        </p:nvSpPr>
        <p:spPr>
          <a:xfrm>
            <a:off x="3428441" y="373460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69" name="Google Shape;69;p14"/>
          <p:cNvSpPr txBox="1"/>
          <p:nvPr>
            <p:ph idx="6" type="title"/>
          </p:nvPr>
        </p:nvSpPr>
        <p:spPr>
          <a:xfrm>
            <a:off x="3640784" y="1593550"/>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lt2"/>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70" name="Google Shape;70;p14"/>
          <p:cNvSpPr txBox="1"/>
          <p:nvPr>
            <p:ph idx="7" type="subTitle"/>
          </p:nvPr>
        </p:nvSpPr>
        <p:spPr>
          <a:xfrm>
            <a:off x="3428441" y="204197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71" name="Google Shape;71;p14"/>
          <p:cNvSpPr txBox="1"/>
          <p:nvPr>
            <p:ph idx="8" type="title"/>
          </p:nvPr>
        </p:nvSpPr>
        <p:spPr>
          <a:xfrm>
            <a:off x="925020" y="3286166"/>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accent2"/>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72" name="Google Shape;72;p14"/>
          <p:cNvSpPr txBox="1"/>
          <p:nvPr>
            <p:ph idx="9" type="subTitle"/>
          </p:nvPr>
        </p:nvSpPr>
        <p:spPr>
          <a:xfrm>
            <a:off x="712675" y="373460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73" name="Google Shape;73;p14"/>
          <p:cNvSpPr txBox="1"/>
          <p:nvPr>
            <p:ph idx="13" type="title"/>
          </p:nvPr>
        </p:nvSpPr>
        <p:spPr>
          <a:xfrm>
            <a:off x="6357863" y="3286166"/>
            <a:ext cx="1863300" cy="4017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Clr>
                <a:srgbClr val="FFC39F"/>
              </a:buClr>
              <a:buSzPts val="2400"/>
              <a:buNone/>
              <a:defRPr i="0" sz="2400">
                <a:solidFill>
                  <a:schemeClr val="accent4"/>
                </a:solidFill>
              </a:defRPr>
            </a:lvl1pPr>
            <a:lvl2pPr lvl="1" rtl="0" algn="ctr">
              <a:lnSpc>
                <a:spcPct val="100000"/>
              </a:lnSpc>
              <a:spcBef>
                <a:spcPts val="0"/>
              </a:spcBef>
              <a:spcAft>
                <a:spcPts val="0"/>
              </a:spcAft>
              <a:buClr>
                <a:schemeClr val="accent1"/>
              </a:buClr>
              <a:buSzPts val="2400"/>
              <a:buNone/>
              <a:defRPr sz="2400">
                <a:solidFill>
                  <a:schemeClr val="accent1"/>
                </a:solidFill>
              </a:defRPr>
            </a:lvl2pPr>
            <a:lvl3pPr lvl="2" rtl="0" algn="ctr">
              <a:lnSpc>
                <a:spcPct val="100000"/>
              </a:lnSpc>
              <a:spcBef>
                <a:spcPts val="0"/>
              </a:spcBef>
              <a:spcAft>
                <a:spcPts val="0"/>
              </a:spcAft>
              <a:buClr>
                <a:schemeClr val="accent1"/>
              </a:buClr>
              <a:buSzPts val="2400"/>
              <a:buNone/>
              <a:defRPr sz="2400">
                <a:solidFill>
                  <a:schemeClr val="accent1"/>
                </a:solidFill>
              </a:defRPr>
            </a:lvl3pPr>
            <a:lvl4pPr lvl="3" rtl="0" algn="ctr">
              <a:lnSpc>
                <a:spcPct val="100000"/>
              </a:lnSpc>
              <a:spcBef>
                <a:spcPts val="0"/>
              </a:spcBef>
              <a:spcAft>
                <a:spcPts val="0"/>
              </a:spcAft>
              <a:buClr>
                <a:schemeClr val="accent1"/>
              </a:buClr>
              <a:buSzPts val="2400"/>
              <a:buNone/>
              <a:defRPr sz="2400">
                <a:solidFill>
                  <a:schemeClr val="accent1"/>
                </a:solidFill>
              </a:defRPr>
            </a:lvl4pPr>
            <a:lvl5pPr lvl="4" rtl="0" algn="ctr">
              <a:lnSpc>
                <a:spcPct val="100000"/>
              </a:lnSpc>
              <a:spcBef>
                <a:spcPts val="0"/>
              </a:spcBef>
              <a:spcAft>
                <a:spcPts val="0"/>
              </a:spcAft>
              <a:buClr>
                <a:schemeClr val="accent1"/>
              </a:buClr>
              <a:buSzPts val="2400"/>
              <a:buNone/>
              <a:defRPr sz="2400">
                <a:solidFill>
                  <a:schemeClr val="accent1"/>
                </a:solidFill>
              </a:defRPr>
            </a:lvl5pPr>
            <a:lvl6pPr lvl="5" rtl="0" algn="ctr">
              <a:lnSpc>
                <a:spcPct val="100000"/>
              </a:lnSpc>
              <a:spcBef>
                <a:spcPts val="0"/>
              </a:spcBef>
              <a:spcAft>
                <a:spcPts val="0"/>
              </a:spcAft>
              <a:buClr>
                <a:schemeClr val="accent1"/>
              </a:buClr>
              <a:buSzPts val="2400"/>
              <a:buNone/>
              <a:defRPr sz="2400">
                <a:solidFill>
                  <a:schemeClr val="accent1"/>
                </a:solidFill>
              </a:defRPr>
            </a:lvl6pPr>
            <a:lvl7pPr lvl="6" rtl="0" algn="ctr">
              <a:lnSpc>
                <a:spcPct val="100000"/>
              </a:lnSpc>
              <a:spcBef>
                <a:spcPts val="0"/>
              </a:spcBef>
              <a:spcAft>
                <a:spcPts val="0"/>
              </a:spcAft>
              <a:buClr>
                <a:schemeClr val="accent1"/>
              </a:buClr>
              <a:buSzPts val="2400"/>
              <a:buNone/>
              <a:defRPr sz="2400">
                <a:solidFill>
                  <a:schemeClr val="accent1"/>
                </a:solidFill>
              </a:defRPr>
            </a:lvl7pPr>
            <a:lvl8pPr lvl="7" rtl="0" algn="ctr">
              <a:lnSpc>
                <a:spcPct val="100000"/>
              </a:lnSpc>
              <a:spcBef>
                <a:spcPts val="0"/>
              </a:spcBef>
              <a:spcAft>
                <a:spcPts val="0"/>
              </a:spcAft>
              <a:buClr>
                <a:schemeClr val="accent1"/>
              </a:buClr>
              <a:buSzPts val="2400"/>
              <a:buNone/>
              <a:defRPr sz="2400">
                <a:solidFill>
                  <a:schemeClr val="accent1"/>
                </a:solidFill>
              </a:defRPr>
            </a:lvl8pPr>
            <a:lvl9pPr lvl="8" rtl="0"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74" name="Google Shape;74;p14"/>
          <p:cNvSpPr txBox="1"/>
          <p:nvPr>
            <p:ph idx="14" type="subTitle"/>
          </p:nvPr>
        </p:nvSpPr>
        <p:spPr>
          <a:xfrm>
            <a:off x="6145523" y="3734602"/>
            <a:ext cx="22881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500"/>
            </a:lvl2pPr>
            <a:lvl3pPr lvl="2" rtl="0" algn="ctr">
              <a:lnSpc>
                <a:spcPct val="100000"/>
              </a:lnSpc>
              <a:spcBef>
                <a:spcPts val="0"/>
              </a:spcBef>
              <a:spcAft>
                <a:spcPts val="0"/>
              </a:spcAft>
              <a:buSzPts val="1600"/>
              <a:buNone/>
              <a:defRPr sz="1500"/>
            </a:lvl3pPr>
            <a:lvl4pPr lvl="3" rtl="0" algn="ctr">
              <a:lnSpc>
                <a:spcPct val="100000"/>
              </a:lnSpc>
              <a:spcBef>
                <a:spcPts val="0"/>
              </a:spcBef>
              <a:spcAft>
                <a:spcPts val="0"/>
              </a:spcAft>
              <a:buSzPts val="1600"/>
              <a:buNone/>
              <a:defRPr sz="1500"/>
            </a:lvl4pPr>
            <a:lvl5pPr lvl="4" rtl="0" algn="ctr">
              <a:lnSpc>
                <a:spcPct val="100000"/>
              </a:lnSpc>
              <a:spcBef>
                <a:spcPts val="0"/>
              </a:spcBef>
              <a:spcAft>
                <a:spcPts val="0"/>
              </a:spcAft>
              <a:buSzPts val="1600"/>
              <a:buNone/>
              <a:defRPr sz="1500"/>
            </a:lvl5pPr>
            <a:lvl6pPr lvl="5" rtl="0" algn="ctr">
              <a:lnSpc>
                <a:spcPct val="100000"/>
              </a:lnSpc>
              <a:spcBef>
                <a:spcPts val="0"/>
              </a:spcBef>
              <a:spcAft>
                <a:spcPts val="0"/>
              </a:spcAft>
              <a:buSzPts val="1600"/>
              <a:buNone/>
              <a:defRPr sz="1500"/>
            </a:lvl6pPr>
            <a:lvl7pPr lvl="6" rtl="0" algn="ctr">
              <a:lnSpc>
                <a:spcPct val="100000"/>
              </a:lnSpc>
              <a:spcBef>
                <a:spcPts val="0"/>
              </a:spcBef>
              <a:spcAft>
                <a:spcPts val="0"/>
              </a:spcAft>
              <a:buSzPts val="1600"/>
              <a:buNone/>
              <a:defRPr sz="1500"/>
            </a:lvl7pPr>
            <a:lvl8pPr lvl="7" rtl="0" algn="ctr">
              <a:lnSpc>
                <a:spcPct val="100000"/>
              </a:lnSpc>
              <a:spcBef>
                <a:spcPts val="0"/>
              </a:spcBef>
              <a:spcAft>
                <a:spcPts val="0"/>
              </a:spcAft>
              <a:buSzPts val="1600"/>
              <a:buNone/>
              <a:defRPr sz="1500"/>
            </a:lvl8pPr>
            <a:lvl9pPr lvl="8" rtl="0" algn="ctr">
              <a:lnSpc>
                <a:spcPct val="100000"/>
              </a:lnSpc>
              <a:spcBef>
                <a:spcPts val="0"/>
              </a:spcBef>
              <a:spcAft>
                <a:spcPts val="0"/>
              </a:spcAft>
              <a:buSzPts val="1600"/>
              <a:buNone/>
              <a:defRPr sz="1500"/>
            </a:lvl9pPr>
          </a:lstStyle>
          <a:p/>
        </p:txBody>
      </p:sp>
      <p:sp>
        <p:nvSpPr>
          <p:cNvPr id="75" name="Google Shape;75;p14"/>
          <p:cNvSpPr txBox="1"/>
          <p:nvPr>
            <p:ph idx="15"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800"/>
              <a:buNone/>
              <a:defRPr i="0" sz="2400"/>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76" name="Google Shape;76;p14"/>
          <p:cNvGrpSpPr/>
          <p:nvPr/>
        </p:nvGrpSpPr>
        <p:grpSpPr>
          <a:xfrm>
            <a:off x="329730" y="281345"/>
            <a:ext cx="8628146" cy="4661127"/>
            <a:chOff x="329730" y="281345"/>
            <a:chExt cx="8628146" cy="4661127"/>
          </a:xfrm>
        </p:grpSpPr>
        <p:sp>
          <p:nvSpPr>
            <p:cNvPr id="77" name="Google Shape;77;p14"/>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4"/>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4"/>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4"/>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4"/>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4"/>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Blank_1">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15"/>
          <p:cNvSpPr txBox="1"/>
          <p:nvPr>
            <p:ph type="title"/>
          </p:nvPr>
        </p:nvSpPr>
        <p:spPr>
          <a:xfrm>
            <a:off x="1417350" y="3570550"/>
            <a:ext cx="6309300" cy="365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2"/>
              </a:buClr>
              <a:buSzPts val="1400"/>
              <a:buNone/>
              <a:defRPr i="0" sz="2400">
                <a:solidFill>
                  <a:schemeClr val="dk2"/>
                </a:solidFill>
              </a:defRPr>
            </a:lvl1pPr>
            <a:lvl2pPr lvl="1" rtl="0" algn="l">
              <a:lnSpc>
                <a:spcPct val="100000"/>
              </a:lnSpc>
              <a:spcBef>
                <a:spcPts val="0"/>
              </a:spcBef>
              <a:spcAft>
                <a:spcPts val="0"/>
              </a:spcAft>
              <a:buSzPts val="1300"/>
              <a:buFont typeface="BenchNine"/>
              <a:buNone/>
              <a:defRPr sz="1300">
                <a:latin typeface="BenchNine"/>
                <a:ea typeface="BenchNine"/>
                <a:cs typeface="BenchNine"/>
                <a:sym typeface="BenchNine"/>
              </a:defRPr>
            </a:lvl2pPr>
            <a:lvl3pPr lvl="2" rtl="0" algn="l">
              <a:lnSpc>
                <a:spcPct val="100000"/>
              </a:lnSpc>
              <a:spcBef>
                <a:spcPts val="0"/>
              </a:spcBef>
              <a:spcAft>
                <a:spcPts val="0"/>
              </a:spcAft>
              <a:buSzPts val="1300"/>
              <a:buFont typeface="BenchNine"/>
              <a:buNone/>
              <a:defRPr sz="1300">
                <a:latin typeface="BenchNine"/>
                <a:ea typeface="BenchNine"/>
                <a:cs typeface="BenchNine"/>
                <a:sym typeface="BenchNine"/>
              </a:defRPr>
            </a:lvl3pPr>
            <a:lvl4pPr lvl="3" rtl="0" algn="l">
              <a:lnSpc>
                <a:spcPct val="100000"/>
              </a:lnSpc>
              <a:spcBef>
                <a:spcPts val="0"/>
              </a:spcBef>
              <a:spcAft>
                <a:spcPts val="0"/>
              </a:spcAft>
              <a:buSzPts val="1300"/>
              <a:buFont typeface="BenchNine"/>
              <a:buNone/>
              <a:defRPr sz="1300">
                <a:latin typeface="BenchNine"/>
                <a:ea typeface="BenchNine"/>
                <a:cs typeface="BenchNine"/>
                <a:sym typeface="BenchNine"/>
              </a:defRPr>
            </a:lvl4pPr>
            <a:lvl5pPr lvl="4" rtl="0" algn="l">
              <a:lnSpc>
                <a:spcPct val="100000"/>
              </a:lnSpc>
              <a:spcBef>
                <a:spcPts val="0"/>
              </a:spcBef>
              <a:spcAft>
                <a:spcPts val="0"/>
              </a:spcAft>
              <a:buSzPts val="1300"/>
              <a:buFont typeface="BenchNine"/>
              <a:buNone/>
              <a:defRPr sz="1300">
                <a:latin typeface="BenchNine"/>
                <a:ea typeface="BenchNine"/>
                <a:cs typeface="BenchNine"/>
                <a:sym typeface="BenchNine"/>
              </a:defRPr>
            </a:lvl5pPr>
            <a:lvl6pPr lvl="5" rtl="0" algn="l">
              <a:lnSpc>
                <a:spcPct val="100000"/>
              </a:lnSpc>
              <a:spcBef>
                <a:spcPts val="0"/>
              </a:spcBef>
              <a:spcAft>
                <a:spcPts val="0"/>
              </a:spcAft>
              <a:buSzPts val="1300"/>
              <a:buFont typeface="BenchNine"/>
              <a:buNone/>
              <a:defRPr sz="1300">
                <a:latin typeface="BenchNine"/>
                <a:ea typeface="BenchNine"/>
                <a:cs typeface="BenchNine"/>
                <a:sym typeface="BenchNine"/>
              </a:defRPr>
            </a:lvl6pPr>
            <a:lvl7pPr lvl="6" rtl="0" algn="l">
              <a:lnSpc>
                <a:spcPct val="100000"/>
              </a:lnSpc>
              <a:spcBef>
                <a:spcPts val="0"/>
              </a:spcBef>
              <a:spcAft>
                <a:spcPts val="0"/>
              </a:spcAft>
              <a:buSzPts val="1300"/>
              <a:buFont typeface="BenchNine"/>
              <a:buNone/>
              <a:defRPr sz="1300">
                <a:latin typeface="BenchNine"/>
                <a:ea typeface="BenchNine"/>
                <a:cs typeface="BenchNine"/>
                <a:sym typeface="BenchNine"/>
              </a:defRPr>
            </a:lvl7pPr>
            <a:lvl8pPr lvl="7" rtl="0" algn="l">
              <a:lnSpc>
                <a:spcPct val="100000"/>
              </a:lnSpc>
              <a:spcBef>
                <a:spcPts val="0"/>
              </a:spcBef>
              <a:spcAft>
                <a:spcPts val="0"/>
              </a:spcAft>
              <a:buSzPts val="1300"/>
              <a:buFont typeface="BenchNine"/>
              <a:buNone/>
              <a:defRPr sz="1300">
                <a:latin typeface="BenchNine"/>
                <a:ea typeface="BenchNine"/>
                <a:cs typeface="BenchNine"/>
                <a:sym typeface="BenchNine"/>
              </a:defRPr>
            </a:lvl8pPr>
            <a:lvl9pPr lvl="8" rtl="0" algn="l">
              <a:lnSpc>
                <a:spcPct val="100000"/>
              </a:lnSpc>
              <a:spcBef>
                <a:spcPts val="0"/>
              </a:spcBef>
              <a:spcAft>
                <a:spcPts val="0"/>
              </a:spcAft>
              <a:buSzPts val="1300"/>
              <a:buFont typeface="BenchNine"/>
              <a:buNone/>
              <a:defRPr sz="1300">
                <a:latin typeface="BenchNine"/>
                <a:ea typeface="BenchNine"/>
                <a:cs typeface="BenchNine"/>
                <a:sym typeface="BenchNine"/>
              </a:defRPr>
            </a:lvl9pPr>
          </a:lstStyle>
          <a:p/>
        </p:txBody>
      </p:sp>
      <p:sp>
        <p:nvSpPr>
          <p:cNvPr id="85" name="Google Shape;85;p15"/>
          <p:cNvSpPr txBox="1"/>
          <p:nvPr>
            <p:ph idx="1" type="subTitle"/>
          </p:nvPr>
        </p:nvSpPr>
        <p:spPr>
          <a:xfrm>
            <a:off x="1417375" y="2231075"/>
            <a:ext cx="6309300" cy="699000"/>
          </a:xfrm>
          <a:prstGeom prst="rect">
            <a:avLst/>
          </a:prstGeom>
          <a:noFill/>
          <a:ln>
            <a:noFill/>
          </a:ln>
        </p:spPr>
        <p:txBody>
          <a:bodyPr anchorCtr="0" anchor="b" bIns="0" lIns="0" spcFirstLastPara="1" rIns="0" wrap="square" tIns="0">
            <a:noAutofit/>
          </a:bodyPr>
          <a:lstStyle>
            <a:lvl1pPr lvl="0" rtl="0" algn="ctr">
              <a:lnSpc>
                <a:spcPct val="100000"/>
              </a:lnSpc>
              <a:spcBef>
                <a:spcPts val="0"/>
              </a:spcBef>
              <a:spcAft>
                <a:spcPts val="0"/>
              </a:spcAft>
              <a:buSzPts val="1600"/>
              <a:buNone/>
              <a:defRPr sz="2400"/>
            </a:lvl1pPr>
            <a:lvl2pPr lvl="1" rtl="0" algn="ctr">
              <a:lnSpc>
                <a:spcPct val="100000"/>
              </a:lnSpc>
              <a:spcBef>
                <a:spcPts val="0"/>
              </a:spcBef>
              <a:spcAft>
                <a:spcPts val="0"/>
              </a:spcAft>
              <a:buSzPts val="1600"/>
              <a:buNone/>
              <a:defRPr sz="2400"/>
            </a:lvl2pPr>
            <a:lvl3pPr lvl="2" rtl="0" algn="ctr">
              <a:lnSpc>
                <a:spcPct val="100000"/>
              </a:lnSpc>
              <a:spcBef>
                <a:spcPts val="0"/>
              </a:spcBef>
              <a:spcAft>
                <a:spcPts val="0"/>
              </a:spcAft>
              <a:buSzPts val="1600"/>
              <a:buNone/>
              <a:defRPr sz="2400"/>
            </a:lvl3pPr>
            <a:lvl4pPr lvl="3" rtl="0" algn="ctr">
              <a:lnSpc>
                <a:spcPct val="100000"/>
              </a:lnSpc>
              <a:spcBef>
                <a:spcPts val="0"/>
              </a:spcBef>
              <a:spcAft>
                <a:spcPts val="0"/>
              </a:spcAft>
              <a:buSzPts val="1600"/>
              <a:buNone/>
              <a:defRPr sz="2400"/>
            </a:lvl4pPr>
            <a:lvl5pPr lvl="4" rtl="0" algn="ctr">
              <a:lnSpc>
                <a:spcPct val="100000"/>
              </a:lnSpc>
              <a:spcBef>
                <a:spcPts val="0"/>
              </a:spcBef>
              <a:spcAft>
                <a:spcPts val="0"/>
              </a:spcAft>
              <a:buSzPts val="1600"/>
              <a:buNone/>
              <a:defRPr sz="2400"/>
            </a:lvl5pPr>
            <a:lvl6pPr lvl="5" rtl="0" algn="ctr">
              <a:lnSpc>
                <a:spcPct val="100000"/>
              </a:lnSpc>
              <a:spcBef>
                <a:spcPts val="0"/>
              </a:spcBef>
              <a:spcAft>
                <a:spcPts val="0"/>
              </a:spcAft>
              <a:buSzPts val="1600"/>
              <a:buNone/>
              <a:defRPr sz="2400"/>
            </a:lvl6pPr>
            <a:lvl7pPr lvl="6" rtl="0" algn="ctr">
              <a:lnSpc>
                <a:spcPct val="100000"/>
              </a:lnSpc>
              <a:spcBef>
                <a:spcPts val="0"/>
              </a:spcBef>
              <a:spcAft>
                <a:spcPts val="0"/>
              </a:spcAft>
              <a:buSzPts val="1600"/>
              <a:buNone/>
              <a:defRPr sz="2400"/>
            </a:lvl7pPr>
            <a:lvl8pPr lvl="7" rtl="0" algn="ctr">
              <a:lnSpc>
                <a:spcPct val="100000"/>
              </a:lnSpc>
              <a:spcBef>
                <a:spcPts val="0"/>
              </a:spcBef>
              <a:spcAft>
                <a:spcPts val="0"/>
              </a:spcAft>
              <a:buSzPts val="1600"/>
              <a:buNone/>
              <a:defRPr sz="2400"/>
            </a:lvl8pPr>
            <a:lvl9pPr lvl="8" rtl="0" algn="ctr">
              <a:lnSpc>
                <a:spcPct val="100000"/>
              </a:lnSpc>
              <a:spcBef>
                <a:spcPts val="0"/>
              </a:spcBef>
              <a:spcAft>
                <a:spcPts val="0"/>
              </a:spcAft>
              <a:buSzPts val="1600"/>
              <a:buNone/>
              <a:defRPr sz="2400"/>
            </a:lvl9pPr>
          </a:lstStyle>
          <a:p/>
        </p:txBody>
      </p:sp>
      <p:grpSp>
        <p:nvGrpSpPr>
          <p:cNvPr id="86" name="Google Shape;86;p15"/>
          <p:cNvGrpSpPr/>
          <p:nvPr/>
        </p:nvGrpSpPr>
        <p:grpSpPr>
          <a:xfrm>
            <a:off x="646175" y="496497"/>
            <a:ext cx="8246370" cy="4435550"/>
            <a:chOff x="646175" y="496497"/>
            <a:chExt cx="8246370" cy="4435550"/>
          </a:xfrm>
        </p:grpSpPr>
        <p:sp>
          <p:nvSpPr>
            <p:cNvPr id="87" name="Google Shape;87;p15"/>
            <p:cNvSpPr/>
            <p:nvPr/>
          </p:nvSpPr>
          <p:spPr>
            <a:xfrm>
              <a:off x="8382375" y="24687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5"/>
            <p:cNvSpPr/>
            <p:nvPr/>
          </p:nvSpPr>
          <p:spPr>
            <a:xfrm>
              <a:off x="1739846" y="4833396"/>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5"/>
            <p:cNvSpPr/>
            <p:nvPr/>
          </p:nvSpPr>
          <p:spPr>
            <a:xfrm>
              <a:off x="7061966" y="866622"/>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5"/>
            <p:cNvSpPr/>
            <p:nvPr/>
          </p:nvSpPr>
          <p:spPr>
            <a:xfrm>
              <a:off x="8428966" y="47083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5"/>
            <p:cNvSpPr/>
            <p:nvPr/>
          </p:nvSpPr>
          <p:spPr>
            <a:xfrm>
              <a:off x="646175" y="496497"/>
              <a:ext cx="97897" cy="93470"/>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5"/>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p:cSld name="CUSTOM_8">
    <p:bg>
      <p:bgPr>
        <a:blipFill>
          <a:blip r:embed="rId2">
            <a:alphaModFix/>
          </a:blip>
          <a:stretch>
            <a:fillRect/>
          </a:stretch>
        </a:blipFill>
      </p:bgPr>
    </p:bg>
    <p:spTree>
      <p:nvGrpSpPr>
        <p:cNvPr id="93" name="Shape 93"/>
        <p:cNvGrpSpPr/>
        <p:nvPr/>
      </p:nvGrpSpPr>
      <p:grpSpPr>
        <a:xfrm>
          <a:off x="0" y="0"/>
          <a:ext cx="0" cy="0"/>
          <a:chOff x="0" y="0"/>
          <a:chExt cx="0" cy="0"/>
        </a:xfrm>
      </p:grpSpPr>
      <p:sp>
        <p:nvSpPr>
          <p:cNvPr id="94" name="Google Shape;94;p16"/>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800"/>
              <a:buNone/>
              <a:defRPr i="0" sz="2400"/>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95" name="Google Shape;95;p16"/>
          <p:cNvGrpSpPr/>
          <p:nvPr/>
        </p:nvGrpSpPr>
        <p:grpSpPr>
          <a:xfrm>
            <a:off x="329730" y="281345"/>
            <a:ext cx="8628146" cy="4661127"/>
            <a:chOff x="329730" y="281345"/>
            <a:chExt cx="8628146" cy="4661127"/>
          </a:xfrm>
        </p:grpSpPr>
        <p:sp>
          <p:nvSpPr>
            <p:cNvPr id="96" name="Google Shape;96;p16"/>
            <p:cNvSpPr/>
            <p:nvPr/>
          </p:nvSpPr>
          <p:spPr>
            <a:xfrm>
              <a:off x="1794696" y="4843821"/>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6"/>
            <p:cNvSpPr/>
            <p:nvPr/>
          </p:nvSpPr>
          <p:spPr>
            <a:xfrm>
              <a:off x="1199440" y="281345"/>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6"/>
            <p:cNvSpPr/>
            <p:nvPr/>
          </p:nvSpPr>
          <p:spPr>
            <a:xfrm>
              <a:off x="329730" y="3776930"/>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6"/>
            <p:cNvSpPr/>
            <p:nvPr/>
          </p:nvSpPr>
          <p:spPr>
            <a:xfrm>
              <a:off x="8789216" y="295954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6"/>
            <p:cNvSpPr/>
            <p:nvPr/>
          </p:nvSpPr>
          <p:spPr>
            <a:xfrm>
              <a:off x="7412116" y="4682797"/>
              <a:ext cx="168660" cy="161019"/>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6"/>
            <p:cNvSpPr/>
            <p:nvPr/>
          </p:nvSpPr>
          <p:spPr>
            <a:xfrm>
              <a:off x="8789221" y="702534"/>
              <a:ext cx="103324" cy="98651"/>
            </a:xfrm>
            <a:custGeom>
              <a:rect b="b" l="l" r="r" t="t"/>
              <a:pathLst>
                <a:path extrusionOk="0" h="3140" w="3289">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youtube.com/watch?v=tLnA0AO2lXA&amp;app=desktop" TargetMode="Externa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2.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19.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16.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1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17.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2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20.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2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hyperlink" Target="https://medium.com/the-nib/mansplaining-explained-518b4c4672dd" TargetMode="Externa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2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26.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2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Ingeniería y Desarrollo Sostenible</a:t>
            </a:r>
            <a:endParaRPr/>
          </a:p>
        </p:txBody>
      </p:sp>
      <p:sp>
        <p:nvSpPr>
          <p:cNvPr id="107" name="Google Shape;107;p1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Clase 20: Doughnut Economics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6"/>
          <p:cNvPicPr preferRelativeResize="0"/>
          <p:nvPr/>
        </p:nvPicPr>
        <p:blipFill rotWithShape="1">
          <a:blip r:embed="rId3">
            <a:alphaModFix/>
          </a:blip>
          <a:srcRect b="0" l="-16397" r="348" t="0"/>
          <a:stretch/>
        </p:blipFill>
        <p:spPr>
          <a:xfrm>
            <a:off x="3196700" y="0"/>
            <a:ext cx="5947301" cy="5143500"/>
          </a:xfrm>
          <a:prstGeom prst="rect">
            <a:avLst/>
          </a:prstGeom>
          <a:noFill/>
          <a:ln>
            <a:noFill/>
          </a:ln>
        </p:spPr>
      </p:pic>
      <p:sp>
        <p:nvSpPr>
          <p:cNvPr id="210" name="Google Shape;210;p26"/>
          <p:cNvSpPr txBox="1"/>
          <p:nvPr>
            <p:ph type="title"/>
          </p:nvPr>
        </p:nvSpPr>
        <p:spPr>
          <a:xfrm>
            <a:off x="561600" y="359550"/>
            <a:ext cx="3110400" cy="44244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NUESTRA ECONOMÍA EN UNA IMAGEN</a:t>
            </a:r>
            <a:endParaRPr sz="40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7"/>
          <p:cNvSpPr txBox="1"/>
          <p:nvPr>
            <p:ph type="title"/>
          </p:nvPr>
        </p:nvSpPr>
        <p:spPr>
          <a:xfrm>
            <a:off x="561600" y="359550"/>
            <a:ext cx="3110400" cy="44244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EL PODER DE LAS IMÁGENES</a:t>
            </a:r>
            <a:endParaRPr sz="4000">
              <a:solidFill>
                <a:schemeClr val="lt1"/>
              </a:solidFill>
            </a:endParaRPr>
          </a:p>
          <a:p>
            <a:pPr indent="0" lvl="0" marL="0" rtl="0" algn="ctr">
              <a:lnSpc>
                <a:spcPct val="100000"/>
              </a:lnSpc>
              <a:spcBef>
                <a:spcPts val="0"/>
              </a:spcBef>
              <a:spcAft>
                <a:spcPts val="0"/>
              </a:spcAft>
              <a:buSzPts val="1400"/>
              <a:buNone/>
            </a:pPr>
            <a:r>
              <a:t/>
            </a:r>
            <a:endParaRPr sz="3800">
              <a:solidFill>
                <a:schemeClr val="lt1"/>
              </a:solidFill>
            </a:endParaRPr>
          </a:p>
          <a:p>
            <a:pPr indent="0" lvl="0" marL="0" rtl="0" algn="ctr">
              <a:lnSpc>
                <a:spcPct val="100000"/>
              </a:lnSpc>
              <a:spcBef>
                <a:spcPts val="0"/>
              </a:spcBef>
              <a:spcAft>
                <a:spcPts val="0"/>
              </a:spcAft>
              <a:buSzPts val="1400"/>
              <a:buNone/>
            </a:pPr>
            <a:r>
              <a:rPr lang="en" sz="3000">
                <a:solidFill>
                  <a:schemeClr val="lt1"/>
                </a:solidFill>
              </a:rPr>
              <a:t>¿Es peligrosa esta imagen?¿Por qué?</a:t>
            </a:r>
            <a:endParaRPr sz="2100">
              <a:solidFill>
                <a:schemeClr val="lt1"/>
              </a:solidFill>
            </a:endParaRPr>
          </a:p>
        </p:txBody>
      </p:sp>
      <p:pic>
        <p:nvPicPr>
          <p:cNvPr id="216" name="Google Shape;216;p27"/>
          <p:cNvPicPr preferRelativeResize="0"/>
          <p:nvPr/>
        </p:nvPicPr>
        <p:blipFill rotWithShape="1">
          <a:blip r:embed="rId3">
            <a:alphaModFix/>
          </a:blip>
          <a:srcRect b="0" l="-29564" r="5709" t="0"/>
          <a:stretch/>
        </p:blipFill>
        <p:spPr>
          <a:xfrm>
            <a:off x="2482325" y="0"/>
            <a:ext cx="6661675"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561600" y="359550"/>
            <a:ext cx="8302500" cy="8655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MODELOS PSEUDO-</a:t>
            </a:r>
            <a:endParaRPr sz="4000">
              <a:solidFill>
                <a:schemeClr val="lt1"/>
              </a:solidFill>
            </a:endParaRPr>
          </a:p>
          <a:p>
            <a:pPr indent="0" lvl="0" marL="0" rtl="0" algn="ctr">
              <a:lnSpc>
                <a:spcPct val="100000"/>
              </a:lnSpc>
              <a:spcBef>
                <a:spcPts val="0"/>
              </a:spcBef>
              <a:spcAft>
                <a:spcPts val="0"/>
              </a:spcAft>
              <a:buSzPts val="1400"/>
              <a:buNone/>
            </a:pPr>
            <a:r>
              <a:rPr lang="en" sz="4000">
                <a:solidFill>
                  <a:schemeClr val="lt1"/>
                </a:solidFill>
              </a:rPr>
              <a:t>CIENTÍFICOS</a:t>
            </a:r>
            <a:endParaRPr sz="2100">
              <a:solidFill>
                <a:schemeClr val="lt1"/>
              </a:solidFill>
            </a:endParaRPr>
          </a:p>
        </p:txBody>
      </p:sp>
      <p:pic>
        <p:nvPicPr>
          <p:cNvPr id="222" name="Google Shape;222;p28"/>
          <p:cNvPicPr preferRelativeResize="0"/>
          <p:nvPr/>
        </p:nvPicPr>
        <p:blipFill rotWithShape="1">
          <a:blip r:embed="rId3">
            <a:alphaModFix/>
          </a:blip>
          <a:srcRect b="-42175" l="0" r="0" t="-42156"/>
          <a:stretch/>
        </p:blipFill>
        <p:spPr>
          <a:xfrm>
            <a:off x="818437" y="359550"/>
            <a:ext cx="7788825" cy="4958950"/>
          </a:xfrm>
          <a:prstGeom prst="rect">
            <a:avLst/>
          </a:prstGeom>
          <a:noFill/>
          <a:ln>
            <a:noFill/>
          </a:ln>
        </p:spPr>
      </p:pic>
      <p:sp>
        <p:nvSpPr>
          <p:cNvPr id="223" name="Google Shape;223;p28"/>
          <p:cNvSpPr txBox="1"/>
          <p:nvPr/>
        </p:nvSpPr>
        <p:spPr>
          <a:xfrm>
            <a:off x="1408974" y="4159200"/>
            <a:ext cx="2646900" cy="868800"/>
          </a:xfrm>
          <a:prstGeom prst="rect">
            <a:avLst/>
          </a:prstGeom>
          <a:noFill/>
          <a:ln>
            <a:noFill/>
          </a:ln>
        </p:spPr>
        <p:txBody>
          <a:bodyPr anchorCtr="0" anchor="ctr" bIns="45700" lIns="91425" spcFirstLastPara="1" rIns="91425" wrap="square" tIns="45700">
            <a:normAutofit/>
          </a:bodyPr>
          <a:lstStyle/>
          <a:p>
            <a:pPr indent="0" lvl="0" marL="0" marR="0" rtl="0" algn="ctr">
              <a:lnSpc>
                <a:spcPct val="111000"/>
              </a:lnSpc>
              <a:spcBef>
                <a:spcPts val="0"/>
              </a:spcBef>
              <a:spcAft>
                <a:spcPts val="0"/>
              </a:spcAft>
              <a:buClr>
                <a:srgbClr val="464B56"/>
              </a:buClr>
              <a:buSzPts val="1600"/>
              <a:buFont typeface="Corbel"/>
              <a:buNone/>
            </a:pPr>
            <a:r>
              <a:rPr b="0" i="0" lang="en" sz="1500" u="none" cap="none" strike="noStrike">
                <a:solidFill>
                  <a:schemeClr val="lt1"/>
                </a:solidFill>
                <a:latin typeface="Barlow Semi Condensed Light"/>
                <a:ea typeface="Barlow Semi Condensed Light"/>
                <a:cs typeface="Barlow Semi Condensed Light"/>
                <a:sym typeface="Barlow Semi Condensed Light"/>
              </a:rPr>
              <a:t>Ley del movimiento de objetos de Isaac Newton (1987)</a:t>
            </a:r>
            <a:endParaRPr b="0" i="0" sz="1500" u="none" cap="none" strike="noStrike">
              <a:solidFill>
                <a:schemeClr val="lt1"/>
              </a:solidFill>
              <a:latin typeface="Barlow Semi Condensed Light"/>
              <a:ea typeface="Barlow Semi Condensed Light"/>
              <a:cs typeface="Barlow Semi Condensed Light"/>
              <a:sym typeface="Barlow Semi Condensed Light"/>
            </a:endParaRPr>
          </a:p>
        </p:txBody>
      </p:sp>
      <p:sp>
        <p:nvSpPr>
          <p:cNvPr id="224" name="Google Shape;224;p28"/>
          <p:cNvSpPr txBox="1"/>
          <p:nvPr/>
        </p:nvSpPr>
        <p:spPr>
          <a:xfrm>
            <a:off x="4723674" y="4092525"/>
            <a:ext cx="2646900" cy="868800"/>
          </a:xfrm>
          <a:prstGeom prst="rect">
            <a:avLst/>
          </a:prstGeom>
          <a:noFill/>
          <a:ln>
            <a:noFill/>
          </a:ln>
        </p:spPr>
        <p:txBody>
          <a:bodyPr anchorCtr="0" anchor="ctr" bIns="45700" lIns="91425" spcFirstLastPara="1" rIns="91425" wrap="square" tIns="45700">
            <a:normAutofit/>
          </a:bodyPr>
          <a:lstStyle/>
          <a:p>
            <a:pPr indent="0" lvl="0" marL="0" marR="0" rtl="0" algn="ctr">
              <a:lnSpc>
                <a:spcPct val="111000"/>
              </a:lnSpc>
              <a:spcBef>
                <a:spcPts val="0"/>
              </a:spcBef>
              <a:spcAft>
                <a:spcPts val="0"/>
              </a:spcAft>
              <a:buClr>
                <a:srgbClr val="464B56"/>
              </a:buClr>
              <a:buSzPts val="1600"/>
              <a:buFont typeface="Corbel"/>
              <a:buNone/>
            </a:pPr>
            <a:r>
              <a:rPr b="0" i="0" lang="en" sz="1500" u="none" cap="none" strike="noStrike">
                <a:solidFill>
                  <a:schemeClr val="lt1"/>
                </a:solidFill>
                <a:latin typeface="Barlow Semi Condensed Light"/>
                <a:ea typeface="Barlow Semi Condensed Light"/>
                <a:cs typeface="Barlow Semi Condensed Light"/>
                <a:sym typeface="Barlow Semi Condensed Light"/>
              </a:rPr>
              <a:t>Ley de la demanda de William Stanley Jevons (1871)</a:t>
            </a:r>
            <a:endParaRPr b="0" i="0" sz="1500" u="none" cap="none" strike="noStrike">
              <a:solidFill>
                <a:schemeClr val="lt1"/>
              </a:solidFill>
              <a:latin typeface="Barlow Semi Condensed Light"/>
              <a:ea typeface="Barlow Semi Condensed Light"/>
              <a:cs typeface="Barlow Semi Condensed Light"/>
              <a:sym typeface="Barlow Semi Condensed Light"/>
            </a:endParaRPr>
          </a:p>
        </p:txBody>
      </p:sp>
      <p:grpSp>
        <p:nvGrpSpPr>
          <p:cNvPr id="225" name="Google Shape;225;p28"/>
          <p:cNvGrpSpPr/>
          <p:nvPr/>
        </p:nvGrpSpPr>
        <p:grpSpPr>
          <a:xfrm rot="8100058">
            <a:off x="7113933" y="3892479"/>
            <a:ext cx="852255" cy="555377"/>
            <a:chOff x="1810875" y="1232325"/>
            <a:chExt cx="204550" cy="127950"/>
          </a:xfrm>
        </p:grpSpPr>
        <p:sp>
          <p:nvSpPr>
            <p:cNvPr id="226" name="Google Shape;226;p28"/>
            <p:cNvSpPr/>
            <p:nvPr/>
          </p:nvSpPr>
          <p:spPr>
            <a:xfrm>
              <a:off x="1811350" y="1317150"/>
              <a:ext cx="24150" cy="43125"/>
            </a:xfrm>
            <a:custGeom>
              <a:rect b="b" l="l" r="r" t="t"/>
              <a:pathLst>
                <a:path extrusionOk="0" h="1725" w="966">
                  <a:moveTo>
                    <a:pt x="117" y="0"/>
                  </a:moveTo>
                  <a:cubicBezTo>
                    <a:pt x="57" y="0"/>
                    <a:pt x="1" y="57"/>
                    <a:pt x="47" y="118"/>
                  </a:cubicBezTo>
                  <a:cubicBezTo>
                    <a:pt x="217" y="336"/>
                    <a:pt x="310" y="611"/>
                    <a:pt x="425" y="863"/>
                  </a:cubicBezTo>
                  <a:cubicBezTo>
                    <a:pt x="550" y="1137"/>
                    <a:pt x="671" y="1407"/>
                    <a:pt x="796" y="1681"/>
                  </a:cubicBezTo>
                  <a:cubicBezTo>
                    <a:pt x="810" y="1711"/>
                    <a:pt x="833" y="1724"/>
                    <a:pt x="858" y="1724"/>
                  </a:cubicBezTo>
                  <a:cubicBezTo>
                    <a:pt x="910" y="1724"/>
                    <a:pt x="966" y="1664"/>
                    <a:pt x="937" y="1598"/>
                  </a:cubicBezTo>
                  <a:cubicBezTo>
                    <a:pt x="813" y="1327"/>
                    <a:pt x="692" y="1054"/>
                    <a:pt x="567" y="780"/>
                  </a:cubicBezTo>
                  <a:cubicBezTo>
                    <a:pt x="452" y="527"/>
                    <a:pt x="355" y="253"/>
                    <a:pt x="189" y="35"/>
                  </a:cubicBezTo>
                  <a:cubicBezTo>
                    <a:pt x="169" y="10"/>
                    <a:pt x="143"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8"/>
            <p:cNvSpPr/>
            <p:nvPr/>
          </p:nvSpPr>
          <p:spPr>
            <a:xfrm>
              <a:off x="1810875" y="1281625"/>
              <a:ext cx="124325" cy="39450"/>
            </a:xfrm>
            <a:custGeom>
              <a:rect b="b" l="l" r="r" t="t"/>
              <a:pathLst>
                <a:path extrusionOk="0" h="1578" w="4973">
                  <a:moveTo>
                    <a:pt x="4871" y="1"/>
                  </a:moveTo>
                  <a:cubicBezTo>
                    <a:pt x="4869" y="1"/>
                    <a:pt x="4867" y="1"/>
                    <a:pt x="4865" y="1"/>
                  </a:cubicBezTo>
                  <a:cubicBezTo>
                    <a:pt x="3181" y="119"/>
                    <a:pt x="1563" y="625"/>
                    <a:pt x="80" y="1424"/>
                  </a:cubicBezTo>
                  <a:cubicBezTo>
                    <a:pt x="0" y="1469"/>
                    <a:pt x="49" y="1577"/>
                    <a:pt x="121" y="1577"/>
                  </a:cubicBezTo>
                  <a:cubicBezTo>
                    <a:pt x="134" y="1577"/>
                    <a:pt x="146" y="1574"/>
                    <a:pt x="160" y="1567"/>
                  </a:cubicBezTo>
                  <a:cubicBezTo>
                    <a:pt x="1621" y="780"/>
                    <a:pt x="3209" y="281"/>
                    <a:pt x="4865" y="167"/>
                  </a:cubicBezTo>
                  <a:cubicBezTo>
                    <a:pt x="4971" y="161"/>
                    <a:pt x="4973" y="1"/>
                    <a:pt x="48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8"/>
            <p:cNvSpPr/>
            <p:nvPr/>
          </p:nvSpPr>
          <p:spPr>
            <a:xfrm>
              <a:off x="1830025" y="1312275"/>
              <a:ext cx="105375" cy="47975"/>
            </a:xfrm>
            <a:custGeom>
              <a:rect b="b" l="l" r="r" t="t"/>
              <a:pathLst>
                <a:path extrusionOk="0" h="1919" w="4215">
                  <a:moveTo>
                    <a:pt x="4103" y="1"/>
                  </a:moveTo>
                  <a:cubicBezTo>
                    <a:pt x="4095" y="1"/>
                    <a:pt x="4087" y="2"/>
                    <a:pt x="4078" y="5"/>
                  </a:cubicBezTo>
                  <a:cubicBezTo>
                    <a:pt x="3302" y="248"/>
                    <a:pt x="2491" y="528"/>
                    <a:pt x="1736" y="833"/>
                  </a:cubicBezTo>
                  <a:cubicBezTo>
                    <a:pt x="1151" y="1072"/>
                    <a:pt x="620" y="1446"/>
                    <a:pt x="80" y="1765"/>
                  </a:cubicBezTo>
                  <a:cubicBezTo>
                    <a:pt x="0" y="1809"/>
                    <a:pt x="49" y="1918"/>
                    <a:pt x="122" y="1918"/>
                  </a:cubicBezTo>
                  <a:cubicBezTo>
                    <a:pt x="135" y="1918"/>
                    <a:pt x="149" y="1915"/>
                    <a:pt x="163" y="1907"/>
                  </a:cubicBezTo>
                  <a:cubicBezTo>
                    <a:pt x="752" y="1557"/>
                    <a:pt x="1330" y="1145"/>
                    <a:pt x="1982" y="916"/>
                  </a:cubicBezTo>
                  <a:cubicBezTo>
                    <a:pt x="2692" y="667"/>
                    <a:pt x="3403" y="390"/>
                    <a:pt x="4124" y="161"/>
                  </a:cubicBezTo>
                  <a:cubicBezTo>
                    <a:pt x="4214" y="132"/>
                    <a:pt x="4185" y="1"/>
                    <a:pt x="41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8"/>
            <p:cNvSpPr/>
            <p:nvPr/>
          </p:nvSpPr>
          <p:spPr>
            <a:xfrm>
              <a:off x="1811725" y="1291950"/>
              <a:ext cx="14300" cy="29075"/>
            </a:xfrm>
            <a:custGeom>
              <a:rect b="b" l="l" r="r" t="t"/>
              <a:pathLst>
                <a:path extrusionOk="0" h="1163" w="572">
                  <a:moveTo>
                    <a:pt x="473" y="0"/>
                  </a:moveTo>
                  <a:cubicBezTo>
                    <a:pt x="440" y="0"/>
                    <a:pt x="406" y="17"/>
                    <a:pt x="389" y="55"/>
                  </a:cubicBezTo>
                  <a:cubicBezTo>
                    <a:pt x="250" y="384"/>
                    <a:pt x="140" y="725"/>
                    <a:pt x="22" y="1061"/>
                  </a:cubicBezTo>
                  <a:cubicBezTo>
                    <a:pt x="0" y="1122"/>
                    <a:pt x="51" y="1162"/>
                    <a:pt x="102" y="1162"/>
                  </a:cubicBezTo>
                  <a:cubicBezTo>
                    <a:pt x="135" y="1162"/>
                    <a:pt x="168" y="1145"/>
                    <a:pt x="181" y="1105"/>
                  </a:cubicBezTo>
                  <a:cubicBezTo>
                    <a:pt x="295" y="766"/>
                    <a:pt x="410" y="426"/>
                    <a:pt x="548" y="97"/>
                  </a:cubicBezTo>
                  <a:cubicBezTo>
                    <a:pt x="571" y="39"/>
                    <a:pt x="524" y="0"/>
                    <a:pt x="47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8"/>
            <p:cNvSpPr/>
            <p:nvPr/>
          </p:nvSpPr>
          <p:spPr>
            <a:xfrm>
              <a:off x="1820650" y="1273975"/>
              <a:ext cx="111175" cy="22000"/>
            </a:xfrm>
            <a:custGeom>
              <a:rect b="b" l="l" r="r" t="t"/>
              <a:pathLst>
                <a:path extrusionOk="0" h="880" w="4447">
                  <a:moveTo>
                    <a:pt x="4041" y="1"/>
                  </a:moveTo>
                  <a:cubicBezTo>
                    <a:pt x="2693" y="1"/>
                    <a:pt x="1355" y="258"/>
                    <a:pt x="91" y="716"/>
                  </a:cubicBezTo>
                  <a:cubicBezTo>
                    <a:pt x="0" y="747"/>
                    <a:pt x="28" y="880"/>
                    <a:pt x="106" y="880"/>
                  </a:cubicBezTo>
                  <a:cubicBezTo>
                    <a:pt x="114" y="880"/>
                    <a:pt x="123" y="878"/>
                    <a:pt x="133" y="875"/>
                  </a:cubicBezTo>
                  <a:cubicBezTo>
                    <a:pt x="1385" y="418"/>
                    <a:pt x="2708" y="164"/>
                    <a:pt x="4040" y="164"/>
                  </a:cubicBezTo>
                  <a:cubicBezTo>
                    <a:pt x="4141" y="164"/>
                    <a:pt x="4242" y="165"/>
                    <a:pt x="4342" y="168"/>
                  </a:cubicBezTo>
                  <a:cubicBezTo>
                    <a:pt x="4343" y="168"/>
                    <a:pt x="4344" y="168"/>
                    <a:pt x="4345" y="168"/>
                  </a:cubicBezTo>
                  <a:cubicBezTo>
                    <a:pt x="4446" y="168"/>
                    <a:pt x="4445" y="9"/>
                    <a:pt x="4342" y="5"/>
                  </a:cubicBezTo>
                  <a:cubicBezTo>
                    <a:pt x="4242" y="2"/>
                    <a:pt x="4141" y="1"/>
                    <a:pt x="404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8"/>
            <p:cNvSpPr/>
            <p:nvPr/>
          </p:nvSpPr>
          <p:spPr>
            <a:xfrm>
              <a:off x="1926875" y="1245300"/>
              <a:ext cx="5750" cy="40750"/>
            </a:xfrm>
            <a:custGeom>
              <a:rect b="b" l="l" r="r" t="t"/>
              <a:pathLst>
                <a:path extrusionOk="0" h="1630" w="230">
                  <a:moveTo>
                    <a:pt x="106" y="1"/>
                  </a:moveTo>
                  <a:cubicBezTo>
                    <a:pt x="65" y="1"/>
                    <a:pt x="22" y="26"/>
                    <a:pt x="21" y="78"/>
                  </a:cubicBezTo>
                  <a:cubicBezTo>
                    <a:pt x="0" y="570"/>
                    <a:pt x="17" y="1062"/>
                    <a:pt x="62" y="1551"/>
                  </a:cubicBezTo>
                  <a:cubicBezTo>
                    <a:pt x="66" y="1603"/>
                    <a:pt x="109" y="1629"/>
                    <a:pt x="150" y="1629"/>
                  </a:cubicBezTo>
                  <a:cubicBezTo>
                    <a:pt x="191" y="1629"/>
                    <a:pt x="230" y="1603"/>
                    <a:pt x="225" y="1551"/>
                  </a:cubicBezTo>
                  <a:cubicBezTo>
                    <a:pt x="180" y="1062"/>
                    <a:pt x="162" y="570"/>
                    <a:pt x="183" y="78"/>
                  </a:cubicBezTo>
                  <a:cubicBezTo>
                    <a:pt x="187" y="26"/>
                    <a:pt x="147"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8"/>
            <p:cNvSpPr/>
            <p:nvPr/>
          </p:nvSpPr>
          <p:spPr>
            <a:xfrm>
              <a:off x="1927150" y="1245675"/>
              <a:ext cx="80075" cy="33050"/>
            </a:xfrm>
            <a:custGeom>
              <a:rect b="b" l="l" r="r" t="t"/>
              <a:pathLst>
                <a:path extrusionOk="0" h="1322" w="3203">
                  <a:moveTo>
                    <a:pt x="100" y="1"/>
                  </a:moveTo>
                  <a:cubicBezTo>
                    <a:pt x="26" y="1"/>
                    <a:pt x="0" y="130"/>
                    <a:pt x="85" y="164"/>
                  </a:cubicBezTo>
                  <a:cubicBezTo>
                    <a:pt x="1066" y="580"/>
                    <a:pt x="2043" y="1009"/>
                    <a:pt x="3066" y="1317"/>
                  </a:cubicBezTo>
                  <a:cubicBezTo>
                    <a:pt x="3075" y="1320"/>
                    <a:pt x="3084" y="1322"/>
                    <a:pt x="3092" y="1322"/>
                  </a:cubicBezTo>
                  <a:cubicBezTo>
                    <a:pt x="3173" y="1322"/>
                    <a:pt x="3202" y="1190"/>
                    <a:pt x="3111" y="1162"/>
                  </a:cubicBezTo>
                  <a:cubicBezTo>
                    <a:pt x="2089" y="850"/>
                    <a:pt x="1112" y="420"/>
                    <a:pt x="130" y="8"/>
                  </a:cubicBezTo>
                  <a:cubicBezTo>
                    <a:pt x="119" y="3"/>
                    <a:pt x="109" y="1"/>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8"/>
            <p:cNvSpPr/>
            <p:nvPr/>
          </p:nvSpPr>
          <p:spPr>
            <a:xfrm>
              <a:off x="1945025" y="1265125"/>
              <a:ext cx="70400" cy="71850"/>
            </a:xfrm>
            <a:custGeom>
              <a:rect b="b" l="l" r="r" t="t"/>
              <a:pathLst>
                <a:path extrusionOk="0" h="2874" w="2816">
                  <a:moveTo>
                    <a:pt x="2700" y="0"/>
                  </a:moveTo>
                  <a:cubicBezTo>
                    <a:pt x="2681" y="0"/>
                    <a:pt x="2662" y="8"/>
                    <a:pt x="2645" y="26"/>
                  </a:cubicBezTo>
                  <a:cubicBezTo>
                    <a:pt x="1827" y="969"/>
                    <a:pt x="926" y="1839"/>
                    <a:pt x="57" y="2733"/>
                  </a:cubicBezTo>
                  <a:cubicBezTo>
                    <a:pt x="0" y="2792"/>
                    <a:pt x="56" y="2874"/>
                    <a:pt x="118" y="2874"/>
                  </a:cubicBezTo>
                  <a:cubicBezTo>
                    <a:pt x="136" y="2874"/>
                    <a:pt x="155" y="2867"/>
                    <a:pt x="171" y="2850"/>
                  </a:cubicBezTo>
                  <a:cubicBezTo>
                    <a:pt x="1044" y="1956"/>
                    <a:pt x="1942" y="1087"/>
                    <a:pt x="2762" y="144"/>
                  </a:cubicBezTo>
                  <a:cubicBezTo>
                    <a:pt x="2816" y="83"/>
                    <a:pt x="2761" y="0"/>
                    <a:pt x="27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8"/>
            <p:cNvSpPr/>
            <p:nvPr/>
          </p:nvSpPr>
          <p:spPr>
            <a:xfrm>
              <a:off x="1929650" y="1312425"/>
              <a:ext cx="21125" cy="24550"/>
            </a:xfrm>
            <a:custGeom>
              <a:rect b="b" l="l" r="r" t="t"/>
              <a:pathLst>
                <a:path extrusionOk="0" h="982" w="845">
                  <a:moveTo>
                    <a:pt x="117" y="0"/>
                  </a:moveTo>
                  <a:cubicBezTo>
                    <a:pt x="58" y="0"/>
                    <a:pt x="1" y="59"/>
                    <a:pt x="45" y="120"/>
                  </a:cubicBezTo>
                  <a:cubicBezTo>
                    <a:pt x="246" y="394"/>
                    <a:pt x="433" y="712"/>
                    <a:pt x="672" y="958"/>
                  </a:cubicBezTo>
                  <a:cubicBezTo>
                    <a:pt x="688" y="975"/>
                    <a:pt x="707" y="982"/>
                    <a:pt x="725" y="982"/>
                  </a:cubicBezTo>
                  <a:cubicBezTo>
                    <a:pt x="788" y="982"/>
                    <a:pt x="845" y="900"/>
                    <a:pt x="786" y="841"/>
                  </a:cubicBezTo>
                  <a:cubicBezTo>
                    <a:pt x="558" y="605"/>
                    <a:pt x="380" y="301"/>
                    <a:pt x="187" y="37"/>
                  </a:cubicBezTo>
                  <a:cubicBezTo>
                    <a:pt x="168" y="11"/>
                    <a:pt x="142"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8"/>
            <p:cNvSpPr/>
            <p:nvPr/>
          </p:nvSpPr>
          <p:spPr>
            <a:xfrm>
              <a:off x="1926525" y="1232325"/>
              <a:ext cx="25050" cy="17075"/>
            </a:xfrm>
            <a:custGeom>
              <a:rect b="b" l="l" r="r" t="t"/>
              <a:pathLst>
                <a:path extrusionOk="0" h="683" w="1002">
                  <a:moveTo>
                    <a:pt x="883" y="0"/>
                  </a:moveTo>
                  <a:cubicBezTo>
                    <a:pt x="864" y="0"/>
                    <a:pt x="845" y="8"/>
                    <a:pt x="828" y="25"/>
                  </a:cubicBezTo>
                  <a:cubicBezTo>
                    <a:pt x="724" y="137"/>
                    <a:pt x="571" y="209"/>
                    <a:pt x="446" y="292"/>
                  </a:cubicBezTo>
                  <a:cubicBezTo>
                    <a:pt x="322" y="372"/>
                    <a:pt x="201" y="449"/>
                    <a:pt x="76" y="528"/>
                  </a:cubicBezTo>
                  <a:cubicBezTo>
                    <a:pt x="0" y="574"/>
                    <a:pt x="47" y="683"/>
                    <a:pt x="118" y="683"/>
                  </a:cubicBezTo>
                  <a:cubicBezTo>
                    <a:pt x="131" y="683"/>
                    <a:pt x="145" y="679"/>
                    <a:pt x="160" y="670"/>
                  </a:cubicBezTo>
                  <a:cubicBezTo>
                    <a:pt x="294" y="583"/>
                    <a:pt x="433" y="494"/>
                    <a:pt x="568" y="407"/>
                  </a:cubicBezTo>
                  <a:cubicBezTo>
                    <a:pt x="696" y="324"/>
                    <a:pt x="838" y="251"/>
                    <a:pt x="945" y="140"/>
                  </a:cubicBezTo>
                  <a:cubicBezTo>
                    <a:pt x="1002" y="81"/>
                    <a:pt x="945" y="0"/>
                    <a:pt x="88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8"/>
            <p:cNvSpPr/>
            <p:nvPr/>
          </p:nvSpPr>
          <p:spPr>
            <a:xfrm>
              <a:off x="1945650" y="1232325"/>
              <a:ext cx="69775" cy="37075"/>
            </a:xfrm>
            <a:custGeom>
              <a:rect b="b" l="l" r="r" t="t"/>
              <a:pathLst>
                <a:path extrusionOk="0" h="1483" w="2791">
                  <a:moveTo>
                    <a:pt x="122" y="1"/>
                  </a:moveTo>
                  <a:cubicBezTo>
                    <a:pt x="49" y="1"/>
                    <a:pt x="1" y="110"/>
                    <a:pt x="81" y="153"/>
                  </a:cubicBezTo>
                  <a:cubicBezTo>
                    <a:pt x="908" y="622"/>
                    <a:pt x="1764" y="1151"/>
                    <a:pt x="2658" y="1477"/>
                  </a:cubicBezTo>
                  <a:cubicBezTo>
                    <a:pt x="2668" y="1481"/>
                    <a:pt x="2678" y="1482"/>
                    <a:pt x="2686" y="1482"/>
                  </a:cubicBezTo>
                  <a:cubicBezTo>
                    <a:pt x="2765" y="1482"/>
                    <a:pt x="2790" y="1352"/>
                    <a:pt x="2703" y="1318"/>
                  </a:cubicBezTo>
                  <a:cubicBezTo>
                    <a:pt x="1819" y="999"/>
                    <a:pt x="978" y="473"/>
                    <a:pt x="164" y="12"/>
                  </a:cubicBezTo>
                  <a:cubicBezTo>
                    <a:pt x="150" y="4"/>
                    <a:pt x="136"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8"/>
            <p:cNvSpPr/>
            <p:nvPr/>
          </p:nvSpPr>
          <p:spPr>
            <a:xfrm>
              <a:off x="1822775" y="1312025"/>
              <a:ext cx="28700" cy="12275"/>
            </a:xfrm>
            <a:custGeom>
              <a:rect b="b" l="l" r="r" t="t"/>
              <a:pathLst>
                <a:path extrusionOk="0" h="491" w="1148">
                  <a:moveTo>
                    <a:pt x="1037" y="1"/>
                  </a:moveTo>
                  <a:cubicBezTo>
                    <a:pt x="1029" y="1"/>
                    <a:pt x="1020" y="2"/>
                    <a:pt x="1011" y="5"/>
                  </a:cubicBezTo>
                  <a:cubicBezTo>
                    <a:pt x="696" y="95"/>
                    <a:pt x="387" y="208"/>
                    <a:pt x="85" y="341"/>
                  </a:cubicBezTo>
                  <a:cubicBezTo>
                    <a:pt x="1" y="377"/>
                    <a:pt x="54" y="490"/>
                    <a:pt x="131" y="490"/>
                  </a:cubicBezTo>
                  <a:cubicBezTo>
                    <a:pt x="142" y="490"/>
                    <a:pt x="153" y="488"/>
                    <a:pt x="165" y="483"/>
                  </a:cubicBezTo>
                  <a:cubicBezTo>
                    <a:pt x="456" y="354"/>
                    <a:pt x="755" y="250"/>
                    <a:pt x="1056" y="160"/>
                  </a:cubicBezTo>
                  <a:cubicBezTo>
                    <a:pt x="1147" y="135"/>
                    <a:pt x="1121" y="1"/>
                    <a:pt x="103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8"/>
            <p:cNvSpPr/>
            <p:nvPr/>
          </p:nvSpPr>
          <p:spPr>
            <a:xfrm>
              <a:off x="1825875" y="1326200"/>
              <a:ext cx="13375" cy="6825"/>
            </a:xfrm>
            <a:custGeom>
              <a:rect b="b" l="l" r="r" t="t"/>
              <a:pathLst>
                <a:path extrusionOk="0" h="273" w="535">
                  <a:moveTo>
                    <a:pt x="407" y="0"/>
                  </a:moveTo>
                  <a:cubicBezTo>
                    <a:pt x="395" y="0"/>
                    <a:pt x="383" y="3"/>
                    <a:pt x="370" y="9"/>
                  </a:cubicBezTo>
                  <a:cubicBezTo>
                    <a:pt x="281" y="51"/>
                    <a:pt x="187" y="82"/>
                    <a:pt x="93" y="110"/>
                  </a:cubicBezTo>
                  <a:cubicBezTo>
                    <a:pt x="1" y="138"/>
                    <a:pt x="29" y="273"/>
                    <a:pt x="115" y="273"/>
                  </a:cubicBezTo>
                  <a:cubicBezTo>
                    <a:pt x="122" y="273"/>
                    <a:pt x="130" y="272"/>
                    <a:pt x="138" y="269"/>
                  </a:cubicBezTo>
                  <a:cubicBezTo>
                    <a:pt x="246" y="238"/>
                    <a:pt x="350" y="196"/>
                    <a:pt x="454" y="151"/>
                  </a:cubicBezTo>
                  <a:cubicBezTo>
                    <a:pt x="535" y="112"/>
                    <a:pt x="483" y="0"/>
                    <a:pt x="40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8"/>
            <p:cNvSpPr/>
            <p:nvPr/>
          </p:nvSpPr>
          <p:spPr>
            <a:xfrm>
              <a:off x="1935650" y="1259700"/>
              <a:ext cx="30875" cy="13375"/>
            </a:xfrm>
            <a:custGeom>
              <a:rect b="b" l="l" r="r" t="t"/>
              <a:pathLst>
                <a:path extrusionOk="0" h="535" w="1235">
                  <a:moveTo>
                    <a:pt x="133" y="1"/>
                  </a:moveTo>
                  <a:cubicBezTo>
                    <a:pt x="53" y="1"/>
                    <a:pt x="0" y="114"/>
                    <a:pt x="86" y="150"/>
                  </a:cubicBezTo>
                  <a:cubicBezTo>
                    <a:pt x="414" y="299"/>
                    <a:pt x="751" y="427"/>
                    <a:pt x="1097" y="531"/>
                  </a:cubicBezTo>
                  <a:cubicBezTo>
                    <a:pt x="1105" y="533"/>
                    <a:pt x="1113" y="535"/>
                    <a:pt x="1121" y="535"/>
                  </a:cubicBezTo>
                  <a:cubicBezTo>
                    <a:pt x="1207" y="535"/>
                    <a:pt x="1234" y="401"/>
                    <a:pt x="1142" y="372"/>
                  </a:cubicBezTo>
                  <a:cubicBezTo>
                    <a:pt x="809" y="275"/>
                    <a:pt x="484" y="154"/>
                    <a:pt x="169" y="8"/>
                  </a:cubicBezTo>
                  <a:cubicBezTo>
                    <a:pt x="157" y="3"/>
                    <a:pt x="145" y="1"/>
                    <a:pt x="1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8"/>
            <p:cNvSpPr/>
            <p:nvPr/>
          </p:nvSpPr>
          <p:spPr>
            <a:xfrm>
              <a:off x="1949350" y="1273100"/>
              <a:ext cx="14800" cy="7050"/>
            </a:xfrm>
            <a:custGeom>
              <a:rect b="b" l="l" r="r" t="t"/>
              <a:pathLst>
                <a:path extrusionOk="0" h="282" w="592">
                  <a:moveTo>
                    <a:pt x="127" y="0"/>
                  </a:moveTo>
                  <a:cubicBezTo>
                    <a:pt x="51" y="0"/>
                    <a:pt x="0" y="109"/>
                    <a:pt x="81" y="151"/>
                  </a:cubicBezTo>
                  <a:cubicBezTo>
                    <a:pt x="199" y="210"/>
                    <a:pt x="320" y="252"/>
                    <a:pt x="452" y="279"/>
                  </a:cubicBezTo>
                  <a:cubicBezTo>
                    <a:pt x="458" y="281"/>
                    <a:pt x="464" y="281"/>
                    <a:pt x="470" y="281"/>
                  </a:cubicBezTo>
                  <a:cubicBezTo>
                    <a:pt x="557" y="281"/>
                    <a:pt x="592" y="139"/>
                    <a:pt x="494" y="120"/>
                  </a:cubicBezTo>
                  <a:cubicBezTo>
                    <a:pt x="379" y="96"/>
                    <a:pt x="272" y="61"/>
                    <a:pt x="165" y="9"/>
                  </a:cubicBezTo>
                  <a:cubicBezTo>
                    <a:pt x="152" y="3"/>
                    <a:pt x="139"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 name="Google Shape;241;p28"/>
          <p:cNvGrpSpPr/>
          <p:nvPr/>
        </p:nvGrpSpPr>
        <p:grpSpPr>
          <a:xfrm flipH="1" rot="-8100058">
            <a:off x="684681" y="3959154"/>
            <a:ext cx="852255" cy="555377"/>
            <a:chOff x="1810875" y="1232325"/>
            <a:chExt cx="204550" cy="127950"/>
          </a:xfrm>
        </p:grpSpPr>
        <p:sp>
          <p:nvSpPr>
            <p:cNvPr id="242" name="Google Shape;242;p28"/>
            <p:cNvSpPr/>
            <p:nvPr/>
          </p:nvSpPr>
          <p:spPr>
            <a:xfrm>
              <a:off x="1811350" y="1317150"/>
              <a:ext cx="24150" cy="43125"/>
            </a:xfrm>
            <a:custGeom>
              <a:rect b="b" l="l" r="r" t="t"/>
              <a:pathLst>
                <a:path extrusionOk="0" h="1725" w="966">
                  <a:moveTo>
                    <a:pt x="117" y="0"/>
                  </a:moveTo>
                  <a:cubicBezTo>
                    <a:pt x="57" y="0"/>
                    <a:pt x="1" y="57"/>
                    <a:pt x="47" y="118"/>
                  </a:cubicBezTo>
                  <a:cubicBezTo>
                    <a:pt x="217" y="336"/>
                    <a:pt x="310" y="611"/>
                    <a:pt x="425" y="863"/>
                  </a:cubicBezTo>
                  <a:cubicBezTo>
                    <a:pt x="550" y="1137"/>
                    <a:pt x="671" y="1407"/>
                    <a:pt x="796" y="1681"/>
                  </a:cubicBezTo>
                  <a:cubicBezTo>
                    <a:pt x="810" y="1711"/>
                    <a:pt x="833" y="1724"/>
                    <a:pt x="858" y="1724"/>
                  </a:cubicBezTo>
                  <a:cubicBezTo>
                    <a:pt x="910" y="1724"/>
                    <a:pt x="966" y="1664"/>
                    <a:pt x="937" y="1598"/>
                  </a:cubicBezTo>
                  <a:cubicBezTo>
                    <a:pt x="813" y="1327"/>
                    <a:pt x="692" y="1054"/>
                    <a:pt x="567" y="780"/>
                  </a:cubicBezTo>
                  <a:cubicBezTo>
                    <a:pt x="452" y="527"/>
                    <a:pt x="355" y="253"/>
                    <a:pt x="189" y="35"/>
                  </a:cubicBezTo>
                  <a:cubicBezTo>
                    <a:pt x="169" y="10"/>
                    <a:pt x="143" y="0"/>
                    <a:pt x="1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8"/>
            <p:cNvSpPr/>
            <p:nvPr/>
          </p:nvSpPr>
          <p:spPr>
            <a:xfrm>
              <a:off x="1810875" y="1281625"/>
              <a:ext cx="124325" cy="39450"/>
            </a:xfrm>
            <a:custGeom>
              <a:rect b="b" l="l" r="r" t="t"/>
              <a:pathLst>
                <a:path extrusionOk="0" h="1578" w="4973">
                  <a:moveTo>
                    <a:pt x="4871" y="1"/>
                  </a:moveTo>
                  <a:cubicBezTo>
                    <a:pt x="4869" y="1"/>
                    <a:pt x="4867" y="1"/>
                    <a:pt x="4865" y="1"/>
                  </a:cubicBezTo>
                  <a:cubicBezTo>
                    <a:pt x="3181" y="119"/>
                    <a:pt x="1563" y="625"/>
                    <a:pt x="80" y="1424"/>
                  </a:cubicBezTo>
                  <a:cubicBezTo>
                    <a:pt x="0" y="1469"/>
                    <a:pt x="49" y="1577"/>
                    <a:pt x="121" y="1577"/>
                  </a:cubicBezTo>
                  <a:cubicBezTo>
                    <a:pt x="134" y="1577"/>
                    <a:pt x="146" y="1574"/>
                    <a:pt x="160" y="1567"/>
                  </a:cubicBezTo>
                  <a:cubicBezTo>
                    <a:pt x="1621" y="780"/>
                    <a:pt x="3209" y="281"/>
                    <a:pt x="4865" y="167"/>
                  </a:cubicBezTo>
                  <a:cubicBezTo>
                    <a:pt x="4971" y="161"/>
                    <a:pt x="4973" y="1"/>
                    <a:pt x="48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8"/>
            <p:cNvSpPr/>
            <p:nvPr/>
          </p:nvSpPr>
          <p:spPr>
            <a:xfrm>
              <a:off x="1830025" y="1312275"/>
              <a:ext cx="105375" cy="47975"/>
            </a:xfrm>
            <a:custGeom>
              <a:rect b="b" l="l" r="r" t="t"/>
              <a:pathLst>
                <a:path extrusionOk="0" h="1919" w="4215">
                  <a:moveTo>
                    <a:pt x="4103" y="1"/>
                  </a:moveTo>
                  <a:cubicBezTo>
                    <a:pt x="4095" y="1"/>
                    <a:pt x="4087" y="2"/>
                    <a:pt x="4078" y="5"/>
                  </a:cubicBezTo>
                  <a:cubicBezTo>
                    <a:pt x="3302" y="248"/>
                    <a:pt x="2491" y="528"/>
                    <a:pt x="1736" y="833"/>
                  </a:cubicBezTo>
                  <a:cubicBezTo>
                    <a:pt x="1151" y="1072"/>
                    <a:pt x="620" y="1446"/>
                    <a:pt x="80" y="1765"/>
                  </a:cubicBezTo>
                  <a:cubicBezTo>
                    <a:pt x="0" y="1809"/>
                    <a:pt x="49" y="1918"/>
                    <a:pt x="122" y="1918"/>
                  </a:cubicBezTo>
                  <a:cubicBezTo>
                    <a:pt x="135" y="1918"/>
                    <a:pt x="149" y="1915"/>
                    <a:pt x="163" y="1907"/>
                  </a:cubicBezTo>
                  <a:cubicBezTo>
                    <a:pt x="752" y="1557"/>
                    <a:pt x="1330" y="1145"/>
                    <a:pt x="1982" y="916"/>
                  </a:cubicBezTo>
                  <a:cubicBezTo>
                    <a:pt x="2692" y="667"/>
                    <a:pt x="3403" y="390"/>
                    <a:pt x="4124" y="161"/>
                  </a:cubicBezTo>
                  <a:cubicBezTo>
                    <a:pt x="4214" y="132"/>
                    <a:pt x="4185" y="1"/>
                    <a:pt x="410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8"/>
            <p:cNvSpPr/>
            <p:nvPr/>
          </p:nvSpPr>
          <p:spPr>
            <a:xfrm>
              <a:off x="1811725" y="1291950"/>
              <a:ext cx="14300" cy="29075"/>
            </a:xfrm>
            <a:custGeom>
              <a:rect b="b" l="l" r="r" t="t"/>
              <a:pathLst>
                <a:path extrusionOk="0" h="1163" w="572">
                  <a:moveTo>
                    <a:pt x="473" y="0"/>
                  </a:moveTo>
                  <a:cubicBezTo>
                    <a:pt x="440" y="0"/>
                    <a:pt x="406" y="17"/>
                    <a:pt x="389" y="55"/>
                  </a:cubicBezTo>
                  <a:cubicBezTo>
                    <a:pt x="250" y="384"/>
                    <a:pt x="140" y="725"/>
                    <a:pt x="22" y="1061"/>
                  </a:cubicBezTo>
                  <a:cubicBezTo>
                    <a:pt x="0" y="1122"/>
                    <a:pt x="51" y="1162"/>
                    <a:pt x="102" y="1162"/>
                  </a:cubicBezTo>
                  <a:cubicBezTo>
                    <a:pt x="135" y="1162"/>
                    <a:pt x="168" y="1145"/>
                    <a:pt x="181" y="1105"/>
                  </a:cubicBezTo>
                  <a:cubicBezTo>
                    <a:pt x="295" y="766"/>
                    <a:pt x="410" y="426"/>
                    <a:pt x="548" y="97"/>
                  </a:cubicBezTo>
                  <a:cubicBezTo>
                    <a:pt x="571" y="39"/>
                    <a:pt x="524" y="0"/>
                    <a:pt x="4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8"/>
            <p:cNvSpPr/>
            <p:nvPr/>
          </p:nvSpPr>
          <p:spPr>
            <a:xfrm>
              <a:off x="1820650" y="1273975"/>
              <a:ext cx="111175" cy="22000"/>
            </a:xfrm>
            <a:custGeom>
              <a:rect b="b" l="l" r="r" t="t"/>
              <a:pathLst>
                <a:path extrusionOk="0" h="880" w="4447">
                  <a:moveTo>
                    <a:pt x="4041" y="1"/>
                  </a:moveTo>
                  <a:cubicBezTo>
                    <a:pt x="2693" y="1"/>
                    <a:pt x="1355" y="258"/>
                    <a:pt x="91" y="716"/>
                  </a:cubicBezTo>
                  <a:cubicBezTo>
                    <a:pt x="0" y="747"/>
                    <a:pt x="28" y="880"/>
                    <a:pt x="106" y="880"/>
                  </a:cubicBezTo>
                  <a:cubicBezTo>
                    <a:pt x="114" y="880"/>
                    <a:pt x="123" y="878"/>
                    <a:pt x="133" y="875"/>
                  </a:cubicBezTo>
                  <a:cubicBezTo>
                    <a:pt x="1385" y="418"/>
                    <a:pt x="2708" y="164"/>
                    <a:pt x="4040" y="164"/>
                  </a:cubicBezTo>
                  <a:cubicBezTo>
                    <a:pt x="4141" y="164"/>
                    <a:pt x="4242" y="165"/>
                    <a:pt x="4342" y="168"/>
                  </a:cubicBezTo>
                  <a:cubicBezTo>
                    <a:pt x="4343" y="168"/>
                    <a:pt x="4344" y="168"/>
                    <a:pt x="4345" y="168"/>
                  </a:cubicBezTo>
                  <a:cubicBezTo>
                    <a:pt x="4446" y="168"/>
                    <a:pt x="4445" y="9"/>
                    <a:pt x="4342" y="5"/>
                  </a:cubicBezTo>
                  <a:cubicBezTo>
                    <a:pt x="4242" y="2"/>
                    <a:pt x="4141" y="1"/>
                    <a:pt x="40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8"/>
            <p:cNvSpPr/>
            <p:nvPr/>
          </p:nvSpPr>
          <p:spPr>
            <a:xfrm>
              <a:off x="1926875" y="1245300"/>
              <a:ext cx="5750" cy="40750"/>
            </a:xfrm>
            <a:custGeom>
              <a:rect b="b" l="l" r="r" t="t"/>
              <a:pathLst>
                <a:path extrusionOk="0" h="1630" w="230">
                  <a:moveTo>
                    <a:pt x="106" y="1"/>
                  </a:moveTo>
                  <a:cubicBezTo>
                    <a:pt x="65" y="1"/>
                    <a:pt x="22" y="26"/>
                    <a:pt x="21" y="78"/>
                  </a:cubicBezTo>
                  <a:cubicBezTo>
                    <a:pt x="0" y="570"/>
                    <a:pt x="17" y="1062"/>
                    <a:pt x="62" y="1551"/>
                  </a:cubicBezTo>
                  <a:cubicBezTo>
                    <a:pt x="66" y="1603"/>
                    <a:pt x="109" y="1629"/>
                    <a:pt x="150" y="1629"/>
                  </a:cubicBezTo>
                  <a:cubicBezTo>
                    <a:pt x="191" y="1629"/>
                    <a:pt x="230" y="1603"/>
                    <a:pt x="225" y="1551"/>
                  </a:cubicBezTo>
                  <a:cubicBezTo>
                    <a:pt x="180" y="1062"/>
                    <a:pt x="162" y="570"/>
                    <a:pt x="183" y="78"/>
                  </a:cubicBezTo>
                  <a:cubicBezTo>
                    <a:pt x="187" y="26"/>
                    <a:pt x="147" y="1"/>
                    <a:pt x="1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8"/>
            <p:cNvSpPr/>
            <p:nvPr/>
          </p:nvSpPr>
          <p:spPr>
            <a:xfrm>
              <a:off x="1927150" y="1245675"/>
              <a:ext cx="80075" cy="33050"/>
            </a:xfrm>
            <a:custGeom>
              <a:rect b="b" l="l" r="r" t="t"/>
              <a:pathLst>
                <a:path extrusionOk="0" h="1322" w="3203">
                  <a:moveTo>
                    <a:pt x="100" y="1"/>
                  </a:moveTo>
                  <a:cubicBezTo>
                    <a:pt x="26" y="1"/>
                    <a:pt x="0" y="130"/>
                    <a:pt x="85" y="164"/>
                  </a:cubicBezTo>
                  <a:cubicBezTo>
                    <a:pt x="1066" y="580"/>
                    <a:pt x="2043" y="1009"/>
                    <a:pt x="3066" y="1317"/>
                  </a:cubicBezTo>
                  <a:cubicBezTo>
                    <a:pt x="3075" y="1320"/>
                    <a:pt x="3084" y="1322"/>
                    <a:pt x="3092" y="1322"/>
                  </a:cubicBezTo>
                  <a:cubicBezTo>
                    <a:pt x="3173" y="1322"/>
                    <a:pt x="3202" y="1190"/>
                    <a:pt x="3111" y="1162"/>
                  </a:cubicBezTo>
                  <a:cubicBezTo>
                    <a:pt x="2089" y="850"/>
                    <a:pt x="1112" y="420"/>
                    <a:pt x="130" y="8"/>
                  </a:cubicBezTo>
                  <a:cubicBezTo>
                    <a:pt x="119" y="3"/>
                    <a:pt x="109" y="1"/>
                    <a:pt x="1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8"/>
            <p:cNvSpPr/>
            <p:nvPr/>
          </p:nvSpPr>
          <p:spPr>
            <a:xfrm>
              <a:off x="1945025" y="1265125"/>
              <a:ext cx="70400" cy="71850"/>
            </a:xfrm>
            <a:custGeom>
              <a:rect b="b" l="l" r="r" t="t"/>
              <a:pathLst>
                <a:path extrusionOk="0" h="2874" w="2816">
                  <a:moveTo>
                    <a:pt x="2700" y="0"/>
                  </a:moveTo>
                  <a:cubicBezTo>
                    <a:pt x="2681" y="0"/>
                    <a:pt x="2662" y="8"/>
                    <a:pt x="2645" y="26"/>
                  </a:cubicBezTo>
                  <a:cubicBezTo>
                    <a:pt x="1827" y="969"/>
                    <a:pt x="926" y="1839"/>
                    <a:pt x="57" y="2733"/>
                  </a:cubicBezTo>
                  <a:cubicBezTo>
                    <a:pt x="0" y="2792"/>
                    <a:pt x="56" y="2874"/>
                    <a:pt x="118" y="2874"/>
                  </a:cubicBezTo>
                  <a:cubicBezTo>
                    <a:pt x="136" y="2874"/>
                    <a:pt x="155" y="2867"/>
                    <a:pt x="171" y="2850"/>
                  </a:cubicBezTo>
                  <a:cubicBezTo>
                    <a:pt x="1044" y="1956"/>
                    <a:pt x="1942" y="1087"/>
                    <a:pt x="2762" y="144"/>
                  </a:cubicBezTo>
                  <a:cubicBezTo>
                    <a:pt x="2816" y="83"/>
                    <a:pt x="2761" y="0"/>
                    <a:pt x="2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8"/>
            <p:cNvSpPr/>
            <p:nvPr/>
          </p:nvSpPr>
          <p:spPr>
            <a:xfrm>
              <a:off x="1929650" y="1312425"/>
              <a:ext cx="21125" cy="24550"/>
            </a:xfrm>
            <a:custGeom>
              <a:rect b="b" l="l" r="r" t="t"/>
              <a:pathLst>
                <a:path extrusionOk="0" h="982" w="845">
                  <a:moveTo>
                    <a:pt x="117" y="0"/>
                  </a:moveTo>
                  <a:cubicBezTo>
                    <a:pt x="58" y="0"/>
                    <a:pt x="1" y="59"/>
                    <a:pt x="45" y="120"/>
                  </a:cubicBezTo>
                  <a:cubicBezTo>
                    <a:pt x="246" y="394"/>
                    <a:pt x="433" y="712"/>
                    <a:pt x="672" y="958"/>
                  </a:cubicBezTo>
                  <a:cubicBezTo>
                    <a:pt x="688" y="975"/>
                    <a:pt x="707" y="982"/>
                    <a:pt x="725" y="982"/>
                  </a:cubicBezTo>
                  <a:cubicBezTo>
                    <a:pt x="788" y="982"/>
                    <a:pt x="845" y="900"/>
                    <a:pt x="786" y="841"/>
                  </a:cubicBezTo>
                  <a:cubicBezTo>
                    <a:pt x="558" y="605"/>
                    <a:pt x="380" y="301"/>
                    <a:pt x="187" y="37"/>
                  </a:cubicBezTo>
                  <a:cubicBezTo>
                    <a:pt x="168" y="11"/>
                    <a:pt x="142" y="0"/>
                    <a:pt x="1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8"/>
            <p:cNvSpPr/>
            <p:nvPr/>
          </p:nvSpPr>
          <p:spPr>
            <a:xfrm>
              <a:off x="1926525" y="1232325"/>
              <a:ext cx="25050" cy="17075"/>
            </a:xfrm>
            <a:custGeom>
              <a:rect b="b" l="l" r="r" t="t"/>
              <a:pathLst>
                <a:path extrusionOk="0" h="683" w="1002">
                  <a:moveTo>
                    <a:pt x="883" y="0"/>
                  </a:moveTo>
                  <a:cubicBezTo>
                    <a:pt x="864" y="0"/>
                    <a:pt x="845" y="8"/>
                    <a:pt x="828" y="25"/>
                  </a:cubicBezTo>
                  <a:cubicBezTo>
                    <a:pt x="724" y="137"/>
                    <a:pt x="571" y="209"/>
                    <a:pt x="446" y="292"/>
                  </a:cubicBezTo>
                  <a:cubicBezTo>
                    <a:pt x="322" y="372"/>
                    <a:pt x="201" y="449"/>
                    <a:pt x="76" y="528"/>
                  </a:cubicBezTo>
                  <a:cubicBezTo>
                    <a:pt x="0" y="574"/>
                    <a:pt x="47" y="683"/>
                    <a:pt x="118" y="683"/>
                  </a:cubicBezTo>
                  <a:cubicBezTo>
                    <a:pt x="131" y="683"/>
                    <a:pt x="145" y="679"/>
                    <a:pt x="160" y="670"/>
                  </a:cubicBezTo>
                  <a:cubicBezTo>
                    <a:pt x="294" y="583"/>
                    <a:pt x="433" y="494"/>
                    <a:pt x="568" y="407"/>
                  </a:cubicBezTo>
                  <a:cubicBezTo>
                    <a:pt x="696" y="324"/>
                    <a:pt x="838" y="251"/>
                    <a:pt x="945" y="140"/>
                  </a:cubicBezTo>
                  <a:cubicBezTo>
                    <a:pt x="1002" y="81"/>
                    <a:pt x="94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8"/>
            <p:cNvSpPr/>
            <p:nvPr/>
          </p:nvSpPr>
          <p:spPr>
            <a:xfrm>
              <a:off x="1945650" y="1232325"/>
              <a:ext cx="69775" cy="37075"/>
            </a:xfrm>
            <a:custGeom>
              <a:rect b="b" l="l" r="r" t="t"/>
              <a:pathLst>
                <a:path extrusionOk="0" h="1483" w="2791">
                  <a:moveTo>
                    <a:pt x="122" y="1"/>
                  </a:moveTo>
                  <a:cubicBezTo>
                    <a:pt x="49" y="1"/>
                    <a:pt x="1" y="110"/>
                    <a:pt x="81" y="153"/>
                  </a:cubicBezTo>
                  <a:cubicBezTo>
                    <a:pt x="908" y="622"/>
                    <a:pt x="1764" y="1151"/>
                    <a:pt x="2658" y="1477"/>
                  </a:cubicBezTo>
                  <a:cubicBezTo>
                    <a:pt x="2668" y="1481"/>
                    <a:pt x="2678" y="1482"/>
                    <a:pt x="2686" y="1482"/>
                  </a:cubicBezTo>
                  <a:cubicBezTo>
                    <a:pt x="2765" y="1482"/>
                    <a:pt x="2790" y="1352"/>
                    <a:pt x="2703" y="1318"/>
                  </a:cubicBezTo>
                  <a:cubicBezTo>
                    <a:pt x="1819" y="999"/>
                    <a:pt x="978" y="473"/>
                    <a:pt x="164" y="12"/>
                  </a:cubicBezTo>
                  <a:cubicBezTo>
                    <a:pt x="150" y="4"/>
                    <a:pt x="136"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8"/>
            <p:cNvSpPr/>
            <p:nvPr/>
          </p:nvSpPr>
          <p:spPr>
            <a:xfrm>
              <a:off x="1822775" y="1312025"/>
              <a:ext cx="28700" cy="12275"/>
            </a:xfrm>
            <a:custGeom>
              <a:rect b="b" l="l" r="r" t="t"/>
              <a:pathLst>
                <a:path extrusionOk="0" h="491" w="1148">
                  <a:moveTo>
                    <a:pt x="1037" y="1"/>
                  </a:moveTo>
                  <a:cubicBezTo>
                    <a:pt x="1029" y="1"/>
                    <a:pt x="1020" y="2"/>
                    <a:pt x="1011" y="5"/>
                  </a:cubicBezTo>
                  <a:cubicBezTo>
                    <a:pt x="696" y="95"/>
                    <a:pt x="387" y="208"/>
                    <a:pt x="85" y="341"/>
                  </a:cubicBezTo>
                  <a:cubicBezTo>
                    <a:pt x="1" y="377"/>
                    <a:pt x="54" y="490"/>
                    <a:pt x="131" y="490"/>
                  </a:cubicBezTo>
                  <a:cubicBezTo>
                    <a:pt x="142" y="490"/>
                    <a:pt x="153" y="488"/>
                    <a:pt x="165" y="483"/>
                  </a:cubicBezTo>
                  <a:cubicBezTo>
                    <a:pt x="456" y="354"/>
                    <a:pt x="755" y="250"/>
                    <a:pt x="1056" y="160"/>
                  </a:cubicBezTo>
                  <a:cubicBezTo>
                    <a:pt x="1147" y="135"/>
                    <a:pt x="1121" y="1"/>
                    <a:pt x="10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8"/>
            <p:cNvSpPr/>
            <p:nvPr/>
          </p:nvSpPr>
          <p:spPr>
            <a:xfrm>
              <a:off x="1825875" y="1326200"/>
              <a:ext cx="13375" cy="6825"/>
            </a:xfrm>
            <a:custGeom>
              <a:rect b="b" l="l" r="r" t="t"/>
              <a:pathLst>
                <a:path extrusionOk="0" h="273" w="535">
                  <a:moveTo>
                    <a:pt x="407" y="0"/>
                  </a:moveTo>
                  <a:cubicBezTo>
                    <a:pt x="395" y="0"/>
                    <a:pt x="383" y="3"/>
                    <a:pt x="370" y="9"/>
                  </a:cubicBezTo>
                  <a:cubicBezTo>
                    <a:pt x="281" y="51"/>
                    <a:pt x="187" y="82"/>
                    <a:pt x="93" y="110"/>
                  </a:cubicBezTo>
                  <a:cubicBezTo>
                    <a:pt x="1" y="138"/>
                    <a:pt x="29" y="273"/>
                    <a:pt x="115" y="273"/>
                  </a:cubicBezTo>
                  <a:cubicBezTo>
                    <a:pt x="122" y="273"/>
                    <a:pt x="130" y="272"/>
                    <a:pt x="138" y="269"/>
                  </a:cubicBezTo>
                  <a:cubicBezTo>
                    <a:pt x="246" y="238"/>
                    <a:pt x="350" y="196"/>
                    <a:pt x="454" y="151"/>
                  </a:cubicBezTo>
                  <a:cubicBezTo>
                    <a:pt x="535" y="112"/>
                    <a:pt x="483" y="0"/>
                    <a:pt x="4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8"/>
            <p:cNvSpPr/>
            <p:nvPr/>
          </p:nvSpPr>
          <p:spPr>
            <a:xfrm>
              <a:off x="1935650" y="1259700"/>
              <a:ext cx="30875" cy="13375"/>
            </a:xfrm>
            <a:custGeom>
              <a:rect b="b" l="l" r="r" t="t"/>
              <a:pathLst>
                <a:path extrusionOk="0" h="535" w="1235">
                  <a:moveTo>
                    <a:pt x="133" y="1"/>
                  </a:moveTo>
                  <a:cubicBezTo>
                    <a:pt x="53" y="1"/>
                    <a:pt x="0" y="114"/>
                    <a:pt x="86" y="150"/>
                  </a:cubicBezTo>
                  <a:cubicBezTo>
                    <a:pt x="414" y="299"/>
                    <a:pt x="751" y="427"/>
                    <a:pt x="1097" y="531"/>
                  </a:cubicBezTo>
                  <a:cubicBezTo>
                    <a:pt x="1105" y="533"/>
                    <a:pt x="1113" y="535"/>
                    <a:pt x="1121" y="535"/>
                  </a:cubicBezTo>
                  <a:cubicBezTo>
                    <a:pt x="1207" y="535"/>
                    <a:pt x="1234" y="401"/>
                    <a:pt x="1142" y="372"/>
                  </a:cubicBezTo>
                  <a:cubicBezTo>
                    <a:pt x="809" y="275"/>
                    <a:pt x="484" y="154"/>
                    <a:pt x="169" y="8"/>
                  </a:cubicBezTo>
                  <a:cubicBezTo>
                    <a:pt x="157" y="3"/>
                    <a:pt x="145"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8"/>
            <p:cNvSpPr/>
            <p:nvPr/>
          </p:nvSpPr>
          <p:spPr>
            <a:xfrm>
              <a:off x="1949350" y="1273100"/>
              <a:ext cx="14800" cy="7050"/>
            </a:xfrm>
            <a:custGeom>
              <a:rect b="b" l="l" r="r" t="t"/>
              <a:pathLst>
                <a:path extrusionOk="0" h="282" w="592">
                  <a:moveTo>
                    <a:pt x="127" y="0"/>
                  </a:moveTo>
                  <a:cubicBezTo>
                    <a:pt x="51" y="0"/>
                    <a:pt x="0" y="109"/>
                    <a:pt x="81" y="151"/>
                  </a:cubicBezTo>
                  <a:cubicBezTo>
                    <a:pt x="199" y="210"/>
                    <a:pt x="320" y="252"/>
                    <a:pt x="452" y="279"/>
                  </a:cubicBezTo>
                  <a:cubicBezTo>
                    <a:pt x="458" y="281"/>
                    <a:pt x="464" y="281"/>
                    <a:pt x="470" y="281"/>
                  </a:cubicBezTo>
                  <a:cubicBezTo>
                    <a:pt x="557" y="281"/>
                    <a:pt x="592" y="139"/>
                    <a:pt x="494" y="120"/>
                  </a:cubicBezTo>
                  <a:cubicBezTo>
                    <a:pt x="379" y="96"/>
                    <a:pt x="272" y="61"/>
                    <a:pt x="165" y="9"/>
                  </a:cubicBezTo>
                  <a:cubicBezTo>
                    <a:pt x="152" y="3"/>
                    <a:pt x="139" y="0"/>
                    <a:pt x="1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9"/>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Modelo Tradicional Empresa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0"/>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Empresa como agente en un sistema económico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1"/>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r>
              <a:rPr lang="en"/>
              <a:t>. </a:t>
            </a:r>
            <a:endParaRPr/>
          </a:p>
          <a:p>
            <a:pPr indent="0" lvl="0" marL="0" rtl="0" algn="ctr">
              <a:spcBef>
                <a:spcPts val="0"/>
              </a:spcBef>
              <a:spcAft>
                <a:spcPts val="0"/>
              </a:spcAft>
              <a:buNone/>
            </a:pPr>
            <a:r>
              <a:rPr lang="en"/>
              <a:t>Business as usual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5" name="Shape 275"/>
        <p:cNvGrpSpPr/>
        <p:nvPr/>
      </p:nvGrpSpPr>
      <p:grpSpPr>
        <a:xfrm>
          <a:off x="0" y="0"/>
          <a:ext cx="0" cy="0"/>
          <a:chOff x="0" y="0"/>
          <a:chExt cx="0" cy="0"/>
        </a:xfrm>
      </p:grpSpPr>
      <p:sp>
        <p:nvSpPr>
          <p:cNvPr id="276" name="Google Shape;276;p32"/>
          <p:cNvSpPr/>
          <p:nvPr/>
        </p:nvSpPr>
        <p:spPr>
          <a:xfrm>
            <a:off x="6046876" y="1065975"/>
            <a:ext cx="2217008" cy="3096670"/>
          </a:xfrm>
          <a:custGeom>
            <a:rect b="b" l="l" r="r" t="t"/>
            <a:pathLst>
              <a:path extrusionOk="0" h="181943" w="115922">
                <a:moveTo>
                  <a:pt x="57517" y="533"/>
                </a:moveTo>
                <a:cubicBezTo>
                  <a:pt x="59707" y="533"/>
                  <a:pt x="61912" y="956"/>
                  <a:pt x="64058" y="1806"/>
                </a:cubicBezTo>
                <a:cubicBezTo>
                  <a:pt x="67600" y="3206"/>
                  <a:pt x="70879" y="5708"/>
                  <a:pt x="73556" y="9036"/>
                </a:cubicBezTo>
                <a:cubicBezTo>
                  <a:pt x="74805" y="10596"/>
                  <a:pt x="75612" y="11955"/>
                  <a:pt x="76087" y="13316"/>
                </a:cubicBezTo>
                <a:cubicBezTo>
                  <a:pt x="76554" y="14671"/>
                  <a:pt x="76729" y="16139"/>
                  <a:pt x="76899" y="17557"/>
                </a:cubicBezTo>
                <a:cubicBezTo>
                  <a:pt x="76933" y="17830"/>
                  <a:pt x="76962" y="18101"/>
                  <a:pt x="76996" y="18368"/>
                </a:cubicBezTo>
                <a:cubicBezTo>
                  <a:pt x="77059" y="18845"/>
                  <a:pt x="77123" y="19316"/>
                  <a:pt x="77190" y="19788"/>
                </a:cubicBezTo>
                <a:cubicBezTo>
                  <a:pt x="77467" y="21760"/>
                  <a:pt x="77749" y="23801"/>
                  <a:pt x="77550" y="25788"/>
                </a:cubicBezTo>
                <a:cubicBezTo>
                  <a:pt x="77394" y="27333"/>
                  <a:pt x="76733" y="30331"/>
                  <a:pt x="74134" y="33522"/>
                </a:cubicBezTo>
                <a:cubicBezTo>
                  <a:pt x="73979" y="33717"/>
                  <a:pt x="73814" y="33906"/>
                  <a:pt x="73643" y="34100"/>
                </a:cubicBezTo>
                <a:cubicBezTo>
                  <a:pt x="72045" y="35903"/>
                  <a:pt x="69806" y="37744"/>
                  <a:pt x="66667" y="39401"/>
                </a:cubicBezTo>
                <a:cubicBezTo>
                  <a:pt x="64355" y="40615"/>
                  <a:pt x="62396" y="41305"/>
                  <a:pt x="60501" y="41568"/>
                </a:cubicBezTo>
                <a:cubicBezTo>
                  <a:pt x="59942" y="41645"/>
                  <a:pt x="59373" y="41683"/>
                  <a:pt x="58800" y="41683"/>
                </a:cubicBezTo>
                <a:cubicBezTo>
                  <a:pt x="54275" y="41683"/>
                  <a:pt x="49413" y="39309"/>
                  <a:pt x="45717" y="35217"/>
                </a:cubicBezTo>
                <a:cubicBezTo>
                  <a:pt x="45654" y="35150"/>
                  <a:pt x="45591" y="35076"/>
                  <a:pt x="45524" y="35004"/>
                </a:cubicBezTo>
                <a:cubicBezTo>
                  <a:pt x="45430" y="34897"/>
                  <a:pt x="45334" y="34785"/>
                  <a:pt x="45242" y="34674"/>
                </a:cubicBezTo>
                <a:cubicBezTo>
                  <a:pt x="40694" y="29324"/>
                  <a:pt x="38649" y="22353"/>
                  <a:pt x="39766" y="15930"/>
                </a:cubicBezTo>
                <a:cubicBezTo>
                  <a:pt x="40737" y="10323"/>
                  <a:pt x="44100" y="5538"/>
                  <a:pt x="48982" y="2802"/>
                </a:cubicBezTo>
                <a:cubicBezTo>
                  <a:pt x="51674" y="1294"/>
                  <a:pt x="54581" y="533"/>
                  <a:pt x="57517" y="533"/>
                </a:cubicBezTo>
                <a:close/>
                <a:moveTo>
                  <a:pt x="99424" y="33114"/>
                </a:moveTo>
                <a:cubicBezTo>
                  <a:pt x="101505" y="33114"/>
                  <a:pt x="103648" y="33246"/>
                  <a:pt x="105509" y="33731"/>
                </a:cubicBezTo>
                <a:cubicBezTo>
                  <a:pt x="111520" y="35296"/>
                  <a:pt x="112370" y="39566"/>
                  <a:pt x="112433" y="43113"/>
                </a:cubicBezTo>
                <a:cubicBezTo>
                  <a:pt x="112550" y="49137"/>
                  <a:pt x="112662" y="53772"/>
                  <a:pt x="112774" y="58407"/>
                </a:cubicBezTo>
                <a:cubicBezTo>
                  <a:pt x="112885" y="63042"/>
                  <a:pt x="113001" y="67677"/>
                  <a:pt x="113113" y="73696"/>
                </a:cubicBezTo>
                <a:lnTo>
                  <a:pt x="114765" y="162936"/>
                </a:lnTo>
                <a:cubicBezTo>
                  <a:pt x="114853" y="167688"/>
                  <a:pt x="113978" y="172857"/>
                  <a:pt x="106817" y="175155"/>
                </a:cubicBezTo>
                <a:cubicBezTo>
                  <a:pt x="103863" y="176106"/>
                  <a:pt x="100175" y="176384"/>
                  <a:pt x="96925" y="176631"/>
                </a:cubicBezTo>
                <a:lnTo>
                  <a:pt x="39999" y="180927"/>
                </a:lnTo>
                <a:cubicBezTo>
                  <a:pt x="36991" y="181154"/>
                  <a:pt x="33915" y="181387"/>
                  <a:pt x="30856" y="181387"/>
                </a:cubicBezTo>
                <a:cubicBezTo>
                  <a:pt x="29267" y="181387"/>
                  <a:pt x="27682" y="181324"/>
                  <a:pt x="26114" y="181165"/>
                </a:cubicBezTo>
                <a:cubicBezTo>
                  <a:pt x="15347" y="180081"/>
                  <a:pt x="8118" y="175193"/>
                  <a:pt x="4635" y="166638"/>
                </a:cubicBezTo>
                <a:cubicBezTo>
                  <a:pt x="3012" y="162654"/>
                  <a:pt x="3285" y="156513"/>
                  <a:pt x="3523" y="151091"/>
                </a:cubicBezTo>
                <a:cubicBezTo>
                  <a:pt x="3624" y="148759"/>
                  <a:pt x="3727" y="146554"/>
                  <a:pt x="3653" y="144765"/>
                </a:cubicBezTo>
                <a:lnTo>
                  <a:pt x="3372" y="137672"/>
                </a:lnTo>
                <a:cubicBezTo>
                  <a:pt x="2084" y="105849"/>
                  <a:pt x="1069" y="80712"/>
                  <a:pt x="5985" y="47826"/>
                </a:cubicBezTo>
                <a:cubicBezTo>
                  <a:pt x="6525" y="44230"/>
                  <a:pt x="7259" y="41048"/>
                  <a:pt x="10795" y="38560"/>
                </a:cubicBezTo>
                <a:cubicBezTo>
                  <a:pt x="14997" y="35601"/>
                  <a:pt x="22388" y="35047"/>
                  <a:pt x="29942" y="35047"/>
                </a:cubicBezTo>
                <a:cubicBezTo>
                  <a:pt x="32265" y="35047"/>
                  <a:pt x="34597" y="35101"/>
                  <a:pt x="36860" y="35154"/>
                </a:cubicBezTo>
                <a:cubicBezTo>
                  <a:pt x="39094" y="35203"/>
                  <a:pt x="41247" y="35250"/>
                  <a:pt x="43278" y="35250"/>
                </a:cubicBezTo>
                <a:cubicBezTo>
                  <a:pt x="43859" y="35250"/>
                  <a:pt x="44429" y="35246"/>
                  <a:pt x="44989" y="35237"/>
                </a:cubicBezTo>
                <a:cubicBezTo>
                  <a:pt x="45028" y="35280"/>
                  <a:pt x="45067" y="35325"/>
                  <a:pt x="45110" y="35374"/>
                </a:cubicBezTo>
                <a:cubicBezTo>
                  <a:pt x="48978" y="39765"/>
                  <a:pt x="53953" y="42247"/>
                  <a:pt x="58734" y="42247"/>
                </a:cubicBezTo>
                <a:cubicBezTo>
                  <a:pt x="59350" y="42247"/>
                  <a:pt x="59967" y="42204"/>
                  <a:pt x="60579" y="42121"/>
                </a:cubicBezTo>
                <a:cubicBezTo>
                  <a:pt x="62537" y="41850"/>
                  <a:pt x="64553" y="41140"/>
                  <a:pt x="66925" y="39892"/>
                </a:cubicBezTo>
                <a:cubicBezTo>
                  <a:pt x="70360" y="38079"/>
                  <a:pt x="72744" y="36049"/>
                  <a:pt x="74401" y="34067"/>
                </a:cubicBezTo>
                <a:cubicBezTo>
                  <a:pt x="81476" y="33784"/>
                  <a:pt x="88554" y="33498"/>
                  <a:pt x="95627" y="33217"/>
                </a:cubicBezTo>
                <a:cubicBezTo>
                  <a:pt x="96811" y="33167"/>
                  <a:pt x="98105" y="33114"/>
                  <a:pt x="99424" y="33114"/>
                </a:cubicBezTo>
                <a:close/>
                <a:moveTo>
                  <a:pt x="57554" y="1"/>
                </a:moveTo>
                <a:cubicBezTo>
                  <a:pt x="54495" y="1"/>
                  <a:pt x="51455" y="779"/>
                  <a:pt x="48710" y="2317"/>
                </a:cubicBezTo>
                <a:cubicBezTo>
                  <a:pt x="43681" y="5134"/>
                  <a:pt x="40218" y="10061"/>
                  <a:pt x="39217" y="15837"/>
                </a:cubicBezTo>
                <a:cubicBezTo>
                  <a:pt x="38100" y="22279"/>
                  <a:pt x="40077" y="29261"/>
                  <a:pt x="44527" y="34688"/>
                </a:cubicBezTo>
                <a:cubicBezTo>
                  <a:pt x="44096" y="34693"/>
                  <a:pt x="43658" y="34696"/>
                  <a:pt x="43214" y="34696"/>
                </a:cubicBezTo>
                <a:cubicBezTo>
                  <a:pt x="41223" y="34696"/>
                  <a:pt x="39101" y="34647"/>
                  <a:pt x="36905" y="34596"/>
                </a:cubicBezTo>
                <a:cubicBezTo>
                  <a:pt x="34623" y="34545"/>
                  <a:pt x="32271" y="34494"/>
                  <a:pt x="29931" y="34494"/>
                </a:cubicBezTo>
                <a:cubicBezTo>
                  <a:pt x="22111" y="34494"/>
                  <a:pt x="14423" y="35074"/>
                  <a:pt x="9936" y="38230"/>
                </a:cubicBezTo>
                <a:cubicBezTo>
                  <a:pt x="6234" y="40834"/>
                  <a:pt x="5476" y="44099"/>
                  <a:pt x="4922" y="47786"/>
                </a:cubicBezTo>
                <a:cubicBezTo>
                  <a:pt x="0" y="80697"/>
                  <a:pt x="1016" y="105844"/>
                  <a:pt x="2303" y="137686"/>
                </a:cubicBezTo>
                <a:lnTo>
                  <a:pt x="2585" y="144775"/>
                </a:lnTo>
                <a:cubicBezTo>
                  <a:pt x="2653" y="146554"/>
                  <a:pt x="2556" y="148754"/>
                  <a:pt x="2453" y="151081"/>
                </a:cubicBezTo>
                <a:cubicBezTo>
                  <a:pt x="2211" y="156528"/>
                  <a:pt x="1938" y="162708"/>
                  <a:pt x="3586" y="166749"/>
                </a:cubicBezTo>
                <a:cubicBezTo>
                  <a:pt x="7171" y="175548"/>
                  <a:pt x="14683" y="180582"/>
                  <a:pt x="25910" y="181714"/>
                </a:cubicBezTo>
                <a:cubicBezTo>
                  <a:pt x="27557" y="181878"/>
                  <a:pt x="29204" y="181942"/>
                  <a:pt x="30855" y="181942"/>
                </a:cubicBezTo>
                <a:cubicBezTo>
                  <a:pt x="33985" y="181942"/>
                  <a:pt x="37104" y="181709"/>
                  <a:pt x="40154" y="181481"/>
                </a:cubicBezTo>
                <a:lnTo>
                  <a:pt x="97080" y="177180"/>
                </a:lnTo>
                <a:cubicBezTo>
                  <a:pt x="100433" y="176928"/>
                  <a:pt x="104233" y="176642"/>
                  <a:pt x="107381" y="175631"/>
                </a:cubicBezTo>
                <a:cubicBezTo>
                  <a:pt x="114989" y="173187"/>
                  <a:pt x="115922" y="167838"/>
                  <a:pt x="115835" y="162930"/>
                </a:cubicBezTo>
                <a:lnTo>
                  <a:pt x="114182" y="73691"/>
                </a:lnTo>
                <a:cubicBezTo>
                  <a:pt x="114070" y="67667"/>
                  <a:pt x="113954" y="63038"/>
                  <a:pt x="113842" y="58403"/>
                </a:cubicBezTo>
                <a:cubicBezTo>
                  <a:pt x="113730" y="53768"/>
                  <a:pt x="113619" y="49133"/>
                  <a:pt x="113502" y="43108"/>
                </a:cubicBezTo>
                <a:cubicBezTo>
                  <a:pt x="113434" y="39401"/>
                  <a:pt x="112516" y="34931"/>
                  <a:pt x="105991" y="33235"/>
                </a:cubicBezTo>
                <a:cubicBezTo>
                  <a:pt x="103938" y="32702"/>
                  <a:pt x="101636" y="32559"/>
                  <a:pt x="99425" y="32559"/>
                </a:cubicBezTo>
                <a:cubicBezTo>
                  <a:pt x="98072" y="32559"/>
                  <a:pt x="96753" y="32613"/>
                  <a:pt x="95546" y="32663"/>
                </a:cubicBezTo>
                <a:lnTo>
                  <a:pt x="74863" y="33493"/>
                </a:lnTo>
                <a:cubicBezTo>
                  <a:pt x="77312" y="30331"/>
                  <a:pt x="77944" y="27386"/>
                  <a:pt x="78099" y="25846"/>
                </a:cubicBezTo>
                <a:cubicBezTo>
                  <a:pt x="78307" y="23790"/>
                  <a:pt x="78021" y="21716"/>
                  <a:pt x="77740" y="19709"/>
                </a:cubicBezTo>
                <a:cubicBezTo>
                  <a:pt x="77677" y="19243"/>
                  <a:pt x="77608" y="18772"/>
                  <a:pt x="77550" y="18301"/>
                </a:cubicBezTo>
                <a:cubicBezTo>
                  <a:pt x="77516" y="18029"/>
                  <a:pt x="77482" y="17761"/>
                  <a:pt x="77453" y="17489"/>
                </a:cubicBezTo>
                <a:cubicBezTo>
                  <a:pt x="77278" y="16041"/>
                  <a:pt x="77103" y="14545"/>
                  <a:pt x="76607" y="13137"/>
                </a:cubicBezTo>
                <a:cubicBezTo>
                  <a:pt x="76112" y="11708"/>
                  <a:pt x="75280" y="10298"/>
                  <a:pt x="73989" y="8691"/>
                </a:cubicBezTo>
                <a:cubicBezTo>
                  <a:pt x="71253" y="5285"/>
                  <a:pt x="67891" y="2725"/>
                  <a:pt x="64267" y="1286"/>
                </a:cubicBezTo>
                <a:cubicBezTo>
                  <a:pt x="62093" y="427"/>
                  <a:pt x="59818" y="1"/>
                  <a:pt x="5755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2"/>
          <p:cNvSpPr/>
          <p:nvPr/>
        </p:nvSpPr>
        <p:spPr>
          <a:xfrm>
            <a:off x="7046500" y="4127132"/>
            <a:ext cx="15556" cy="321355"/>
          </a:xfrm>
          <a:custGeom>
            <a:rect b="b" l="l" r="r" t="t"/>
            <a:pathLst>
              <a:path extrusionOk="0" h="18881" w="914">
                <a:moveTo>
                  <a:pt x="272" y="0"/>
                </a:moveTo>
                <a:cubicBezTo>
                  <a:pt x="122" y="5"/>
                  <a:pt x="1" y="132"/>
                  <a:pt x="5" y="287"/>
                </a:cubicBezTo>
                <a:cubicBezTo>
                  <a:pt x="248" y="6355"/>
                  <a:pt x="360" y="12521"/>
                  <a:pt x="340" y="18598"/>
                </a:cubicBezTo>
                <a:cubicBezTo>
                  <a:pt x="340" y="18754"/>
                  <a:pt x="462" y="18876"/>
                  <a:pt x="617" y="18881"/>
                </a:cubicBezTo>
                <a:cubicBezTo>
                  <a:pt x="768" y="18881"/>
                  <a:pt x="894" y="18754"/>
                  <a:pt x="894" y="18603"/>
                </a:cubicBezTo>
                <a:cubicBezTo>
                  <a:pt x="914" y="12511"/>
                  <a:pt x="802" y="6346"/>
                  <a:pt x="564" y="263"/>
                </a:cubicBezTo>
                <a:cubicBezTo>
                  <a:pt x="554" y="112"/>
                  <a:pt x="418" y="5"/>
                  <a:pt x="27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2"/>
          <p:cNvSpPr/>
          <p:nvPr/>
        </p:nvSpPr>
        <p:spPr>
          <a:xfrm>
            <a:off x="6961978" y="4438445"/>
            <a:ext cx="192275" cy="193620"/>
          </a:xfrm>
          <a:custGeom>
            <a:rect b="b" l="l" r="r" t="t"/>
            <a:pathLst>
              <a:path extrusionOk="0" h="11376" w="11297">
                <a:moveTo>
                  <a:pt x="6463" y="557"/>
                </a:moveTo>
                <a:cubicBezTo>
                  <a:pt x="7242" y="557"/>
                  <a:pt x="7954" y="769"/>
                  <a:pt x="8542" y="1187"/>
                </a:cubicBezTo>
                <a:cubicBezTo>
                  <a:pt x="9460" y="1843"/>
                  <a:pt x="9965" y="2848"/>
                  <a:pt x="10228" y="3572"/>
                </a:cubicBezTo>
                <a:cubicBezTo>
                  <a:pt x="10602" y="4612"/>
                  <a:pt x="10734" y="5749"/>
                  <a:pt x="10607" y="6852"/>
                </a:cubicBezTo>
                <a:cubicBezTo>
                  <a:pt x="10505" y="7727"/>
                  <a:pt x="10247" y="8456"/>
                  <a:pt x="9849" y="9014"/>
                </a:cubicBezTo>
                <a:cubicBezTo>
                  <a:pt x="8772" y="10529"/>
                  <a:pt x="6745" y="10821"/>
                  <a:pt x="5345" y="10821"/>
                </a:cubicBezTo>
                <a:cubicBezTo>
                  <a:pt x="5146" y="10821"/>
                  <a:pt x="4961" y="10815"/>
                  <a:pt x="4792" y="10806"/>
                </a:cubicBezTo>
                <a:cubicBezTo>
                  <a:pt x="4315" y="10777"/>
                  <a:pt x="3815" y="10729"/>
                  <a:pt x="3377" y="10525"/>
                </a:cubicBezTo>
                <a:cubicBezTo>
                  <a:pt x="3009" y="10355"/>
                  <a:pt x="2649" y="10059"/>
                  <a:pt x="2285" y="9616"/>
                </a:cubicBezTo>
                <a:cubicBezTo>
                  <a:pt x="987" y="8048"/>
                  <a:pt x="603" y="5768"/>
                  <a:pt x="1327" y="3951"/>
                </a:cubicBezTo>
                <a:cubicBezTo>
                  <a:pt x="1886" y="2543"/>
                  <a:pt x="3397" y="1260"/>
                  <a:pt x="5079" y="765"/>
                </a:cubicBezTo>
                <a:cubicBezTo>
                  <a:pt x="5554" y="625"/>
                  <a:pt x="6019" y="557"/>
                  <a:pt x="6463" y="557"/>
                </a:cubicBezTo>
                <a:close/>
                <a:moveTo>
                  <a:pt x="6469" y="1"/>
                </a:moveTo>
                <a:cubicBezTo>
                  <a:pt x="5971" y="1"/>
                  <a:pt x="5452" y="78"/>
                  <a:pt x="4922" y="235"/>
                </a:cubicBezTo>
                <a:cubicBezTo>
                  <a:pt x="3086" y="774"/>
                  <a:pt x="1435" y="2188"/>
                  <a:pt x="812" y="3747"/>
                </a:cubicBezTo>
                <a:cubicBezTo>
                  <a:pt x="1" y="5778"/>
                  <a:pt x="414" y="8222"/>
                  <a:pt x="1857" y="9971"/>
                </a:cubicBezTo>
                <a:cubicBezTo>
                  <a:pt x="2274" y="10476"/>
                  <a:pt x="2697" y="10826"/>
                  <a:pt x="3149" y="11030"/>
                </a:cubicBezTo>
                <a:cubicBezTo>
                  <a:pt x="3664" y="11273"/>
                  <a:pt x="4227" y="11331"/>
                  <a:pt x="4763" y="11360"/>
                </a:cubicBezTo>
                <a:cubicBezTo>
                  <a:pt x="4942" y="11371"/>
                  <a:pt x="5137" y="11375"/>
                  <a:pt x="5346" y="11375"/>
                </a:cubicBezTo>
                <a:cubicBezTo>
                  <a:pt x="6866" y="11375"/>
                  <a:pt x="9086" y="11050"/>
                  <a:pt x="10301" y="9339"/>
                </a:cubicBezTo>
                <a:cubicBezTo>
                  <a:pt x="10757" y="8698"/>
                  <a:pt x="11044" y="7882"/>
                  <a:pt x="11156" y="6915"/>
                </a:cubicBezTo>
                <a:cubicBezTo>
                  <a:pt x="11297" y="5729"/>
                  <a:pt x="11156" y="4505"/>
                  <a:pt x="10748" y="3383"/>
                </a:cubicBezTo>
                <a:cubicBezTo>
                  <a:pt x="10335" y="2236"/>
                  <a:pt x="9684" y="1323"/>
                  <a:pt x="8862" y="735"/>
                </a:cubicBezTo>
                <a:cubicBezTo>
                  <a:pt x="8180" y="249"/>
                  <a:pt x="7360" y="1"/>
                  <a:pt x="646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2"/>
          <p:cNvSpPr/>
          <p:nvPr/>
        </p:nvSpPr>
        <p:spPr>
          <a:xfrm>
            <a:off x="6188181" y="4150033"/>
            <a:ext cx="706109" cy="91874"/>
          </a:xfrm>
          <a:custGeom>
            <a:rect b="b" l="l" r="r" t="t"/>
            <a:pathLst>
              <a:path extrusionOk="0" h="5398" w="41487">
                <a:moveTo>
                  <a:pt x="601" y="0"/>
                </a:moveTo>
                <a:cubicBezTo>
                  <a:pt x="555" y="0"/>
                  <a:pt x="509" y="3"/>
                  <a:pt x="462" y="10"/>
                </a:cubicBezTo>
                <a:cubicBezTo>
                  <a:pt x="175" y="43"/>
                  <a:pt x="0" y="199"/>
                  <a:pt x="73" y="344"/>
                </a:cubicBezTo>
                <a:cubicBezTo>
                  <a:pt x="817" y="1865"/>
                  <a:pt x="3736" y="3187"/>
                  <a:pt x="8759" y="4270"/>
                </a:cubicBezTo>
                <a:cubicBezTo>
                  <a:pt x="12210" y="5019"/>
                  <a:pt x="17350" y="5329"/>
                  <a:pt x="21013" y="5378"/>
                </a:cubicBezTo>
                <a:cubicBezTo>
                  <a:pt x="22072" y="5392"/>
                  <a:pt x="23083" y="5398"/>
                  <a:pt x="24059" y="5398"/>
                </a:cubicBezTo>
                <a:cubicBezTo>
                  <a:pt x="29680" y="5398"/>
                  <a:pt x="34208" y="5169"/>
                  <a:pt x="41000" y="4571"/>
                </a:cubicBezTo>
                <a:cubicBezTo>
                  <a:pt x="41291" y="4547"/>
                  <a:pt x="41486" y="4407"/>
                  <a:pt x="41437" y="4255"/>
                </a:cubicBezTo>
                <a:cubicBezTo>
                  <a:pt x="41395" y="4118"/>
                  <a:pt x="41169" y="4023"/>
                  <a:pt x="40919" y="4023"/>
                </a:cubicBezTo>
                <a:cubicBezTo>
                  <a:pt x="40886" y="4023"/>
                  <a:pt x="40853" y="4024"/>
                  <a:pt x="40820" y="4028"/>
                </a:cubicBezTo>
                <a:cubicBezTo>
                  <a:pt x="34085" y="4616"/>
                  <a:pt x="29598" y="4844"/>
                  <a:pt x="24027" y="4844"/>
                </a:cubicBezTo>
                <a:cubicBezTo>
                  <a:pt x="23068" y="4844"/>
                  <a:pt x="22077" y="4837"/>
                  <a:pt x="21036" y="4824"/>
                </a:cubicBezTo>
                <a:cubicBezTo>
                  <a:pt x="17636" y="4780"/>
                  <a:pt x="12486" y="4474"/>
                  <a:pt x="9172" y="3760"/>
                </a:cubicBezTo>
                <a:cubicBezTo>
                  <a:pt x="4474" y="2745"/>
                  <a:pt x="1763" y="1550"/>
                  <a:pt x="1113" y="209"/>
                </a:cubicBezTo>
                <a:cubicBezTo>
                  <a:pt x="1051" y="82"/>
                  <a:pt x="837" y="0"/>
                  <a:pt x="60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2"/>
          <p:cNvSpPr/>
          <p:nvPr/>
        </p:nvSpPr>
        <p:spPr>
          <a:xfrm>
            <a:off x="7615819" y="4123584"/>
            <a:ext cx="291995" cy="47196"/>
          </a:xfrm>
          <a:custGeom>
            <a:rect b="b" l="l" r="r" t="t"/>
            <a:pathLst>
              <a:path extrusionOk="0" h="2773" w="17156">
                <a:moveTo>
                  <a:pt x="16546" y="0"/>
                </a:moveTo>
                <a:cubicBezTo>
                  <a:pt x="16456" y="0"/>
                  <a:pt x="16365" y="12"/>
                  <a:pt x="16281" y="37"/>
                </a:cubicBezTo>
                <a:cubicBezTo>
                  <a:pt x="15358" y="310"/>
                  <a:pt x="14274" y="445"/>
                  <a:pt x="13230" y="582"/>
                </a:cubicBezTo>
                <a:lnTo>
                  <a:pt x="462" y="2224"/>
                </a:lnTo>
                <a:cubicBezTo>
                  <a:pt x="175" y="2263"/>
                  <a:pt x="0" y="2409"/>
                  <a:pt x="74" y="2559"/>
                </a:cubicBezTo>
                <a:cubicBezTo>
                  <a:pt x="132" y="2685"/>
                  <a:pt x="350" y="2773"/>
                  <a:pt x="588" y="2773"/>
                </a:cubicBezTo>
                <a:cubicBezTo>
                  <a:pt x="632" y="2773"/>
                  <a:pt x="675" y="2768"/>
                  <a:pt x="719" y="2763"/>
                </a:cubicBezTo>
                <a:lnTo>
                  <a:pt x="13483" y="1122"/>
                </a:lnTo>
                <a:cubicBezTo>
                  <a:pt x="14604" y="981"/>
                  <a:pt x="15761" y="830"/>
                  <a:pt x="16811" y="519"/>
                </a:cubicBezTo>
                <a:cubicBezTo>
                  <a:pt x="17064" y="445"/>
                  <a:pt x="17156" y="276"/>
                  <a:pt x="17010" y="140"/>
                </a:cubicBezTo>
                <a:cubicBezTo>
                  <a:pt x="16912" y="51"/>
                  <a:pt x="16732" y="0"/>
                  <a:pt x="1654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2"/>
          <p:cNvSpPr/>
          <p:nvPr/>
        </p:nvSpPr>
        <p:spPr>
          <a:xfrm>
            <a:off x="6935291" y="4211407"/>
            <a:ext cx="66310" cy="12969"/>
          </a:xfrm>
          <a:custGeom>
            <a:rect b="b" l="l" r="r" t="t"/>
            <a:pathLst>
              <a:path extrusionOk="0" h="762" w="3896">
                <a:moveTo>
                  <a:pt x="3323" y="1"/>
                </a:moveTo>
                <a:cubicBezTo>
                  <a:pt x="3301" y="1"/>
                  <a:pt x="3278" y="2"/>
                  <a:pt x="3255" y="3"/>
                </a:cubicBezTo>
                <a:lnTo>
                  <a:pt x="496" y="207"/>
                </a:lnTo>
                <a:cubicBezTo>
                  <a:pt x="198" y="232"/>
                  <a:pt x="0" y="373"/>
                  <a:pt x="39" y="523"/>
                </a:cubicBezTo>
                <a:cubicBezTo>
                  <a:pt x="77" y="660"/>
                  <a:pt x="306" y="761"/>
                  <a:pt x="568" y="761"/>
                </a:cubicBezTo>
                <a:cubicBezTo>
                  <a:pt x="593" y="761"/>
                  <a:pt x="617" y="761"/>
                  <a:pt x="646" y="756"/>
                </a:cubicBezTo>
                <a:lnTo>
                  <a:pt x="3405" y="552"/>
                </a:lnTo>
                <a:cubicBezTo>
                  <a:pt x="3696" y="533"/>
                  <a:pt x="3896" y="393"/>
                  <a:pt x="3857" y="241"/>
                </a:cubicBezTo>
                <a:cubicBezTo>
                  <a:pt x="3817" y="98"/>
                  <a:pt x="3587" y="1"/>
                  <a:pt x="332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2"/>
          <p:cNvSpPr/>
          <p:nvPr/>
        </p:nvSpPr>
        <p:spPr>
          <a:xfrm>
            <a:off x="3129713" y="1065975"/>
            <a:ext cx="2801255" cy="3096670"/>
          </a:xfrm>
          <a:custGeom>
            <a:rect b="b" l="l" r="r" t="t"/>
            <a:pathLst>
              <a:path extrusionOk="0" h="181943" w="115922">
                <a:moveTo>
                  <a:pt x="57517" y="533"/>
                </a:moveTo>
                <a:cubicBezTo>
                  <a:pt x="59707" y="533"/>
                  <a:pt x="61912" y="956"/>
                  <a:pt x="64058" y="1806"/>
                </a:cubicBezTo>
                <a:cubicBezTo>
                  <a:pt x="67600" y="3206"/>
                  <a:pt x="70879" y="5708"/>
                  <a:pt x="73556" y="9036"/>
                </a:cubicBezTo>
                <a:cubicBezTo>
                  <a:pt x="74805" y="10596"/>
                  <a:pt x="75612" y="11955"/>
                  <a:pt x="76087" y="13316"/>
                </a:cubicBezTo>
                <a:cubicBezTo>
                  <a:pt x="76554" y="14671"/>
                  <a:pt x="76729" y="16139"/>
                  <a:pt x="76899" y="17557"/>
                </a:cubicBezTo>
                <a:cubicBezTo>
                  <a:pt x="76933" y="17830"/>
                  <a:pt x="76962" y="18101"/>
                  <a:pt x="76996" y="18368"/>
                </a:cubicBezTo>
                <a:cubicBezTo>
                  <a:pt x="77059" y="18845"/>
                  <a:pt x="77123" y="19316"/>
                  <a:pt x="77190" y="19788"/>
                </a:cubicBezTo>
                <a:cubicBezTo>
                  <a:pt x="77467" y="21760"/>
                  <a:pt x="77749" y="23801"/>
                  <a:pt x="77550" y="25788"/>
                </a:cubicBezTo>
                <a:cubicBezTo>
                  <a:pt x="77394" y="27333"/>
                  <a:pt x="76733" y="30331"/>
                  <a:pt x="74134" y="33522"/>
                </a:cubicBezTo>
                <a:cubicBezTo>
                  <a:pt x="73979" y="33717"/>
                  <a:pt x="73814" y="33906"/>
                  <a:pt x="73643" y="34100"/>
                </a:cubicBezTo>
                <a:cubicBezTo>
                  <a:pt x="72045" y="35903"/>
                  <a:pt x="69806" y="37744"/>
                  <a:pt x="66667" y="39401"/>
                </a:cubicBezTo>
                <a:cubicBezTo>
                  <a:pt x="64355" y="40615"/>
                  <a:pt x="62396" y="41305"/>
                  <a:pt x="60501" y="41568"/>
                </a:cubicBezTo>
                <a:cubicBezTo>
                  <a:pt x="59942" y="41645"/>
                  <a:pt x="59373" y="41683"/>
                  <a:pt x="58800" y="41683"/>
                </a:cubicBezTo>
                <a:cubicBezTo>
                  <a:pt x="54275" y="41683"/>
                  <a:pt x="49413" y="39309"/>
                  <a:pt x="45717" y="35217"/>
                </a:cubicBezTo>
                <a:cubicBezTo>
                  <a:pt x="45654" y="35150"/>
                  <a:pt x="45591" y="35076"/>
                  <a:pt x="45524" y="35004"/>
                </a:cubicBezTo>
                <a:cubicBezTo>
                  <a:pt x="45430" y="34897"/>
                  <a:pt x="45334" y="34785"/>
                  <a:pt x="45242" y="34674"/>
                </a:cubicBezTo>
                <a:cubicBezTo>
                  <a:pt x="40694" y="29324"/>
                  <a:pt x="38649" y="22353"/>
                  <a:pt x="39766" y="15930"/>
                </a:cubicBezTo>
                <a:cubicBezTo>
                  <a:pt x="40737" y="10323"/>
                  <a:pt x="44100" y="5538"/>
                  <a:pt x="48982" y="2802"/>
                </a:cubicBezTo>
                <a:cubicBezTo>
                  <a:pt x="51674" y="1294"/>
                  <a:pt x="54581" y="533"/>
                  <a:pt x="57517" y="533"/>
                </a:cubicBezTo>
                <a:close/>
                <a:moveTo>
                  <a:pt x="99424" y="33114"/>
                </a:moveTo>
                <a:cubicBezTo>
                  <a:pt x="101505" y="33114"/>
                  <a:pt x="103648" y="33246"/>
                  <a:pt x="105509" y="33731"/>
                </a:cubicBezTo>
                <a:cubicBezTo>
                  <a:pt x="111520" y="35296"/>
                  <a:pt x="112370" y="39566"/>
                  <a:pt x="112433" y="43113"/>
                </a:cubicBezTo>
                <a:cubicBezTo>
                  <a:pt x="112550" y="49137"/>
                  <a:pt x="112662" y="53772"/>
                  <a:pt x="112774" y="58407"/>
                </a:cubicBezTo>
                <a:cubicBezTo>
                  <a:pt x="112885" y="63042"/>
                  <a:pt x="113001" y="67677"/>
                  <a:pt x="113113" y="73696"/>
                </a:cubicBezTo>
                <a:lnTo>
                  <a:pt x="114765" y="162936"/>
                </a:lnTo>
                <a:cubicBezTo>
                  <a:pt x="114853" y="167688"/>
                  <a:pt x="113978" y="172857"/>
                  <a:pt x="106817" y="175155"/>
                </a:cubicBezTo>
                <a:cubicBezTo>
                  <a:pt x="103863" y="176106"/>
                  <a:pt x="100175" y="176384"/>
                  <a:pt x="96925" y="176631"/>
                </a:cubicBezTo>
                <a:lnTo>
                  <a:pt x="39999" y="180927"/>
                </a:lnTo>
                <a:cubicBezTo>
                  <a:pt x="36991" y="181154"/>
                  <a:pt x="33915" y="181387"/>
                  <a:pt x="30856" y="181387"/>
                </a:cubicBezTo>
                <a:cubicBezTo>
                  <a:pt x="29267" y="181387"/>
                  <a:pt x="27682" y="181324"/>
                  <a:pt x="26114" y="181165"/>
                </a:cubicBezTo>
                <a:cubicBezTo>
                  <a:pt x="15347" y="180081"/>
                  <a:pt x="8118" y="175193"/>
                  <a:pt x="4635" y="166638"/>
                </a:cubicBezTo>
                <a:cubicBezTo>
                  <a:pt x="3012" y="162654"/>
                  <a:pt x="3285" y="156513"/>
                  <a:pt x="3523" y="151091"/>
                </a:cubicBezTo>
                <a:cubicBezTo>
                  <a:pt x="3624" y="148759"/>
                  <a:pt x="3727" y="146554"/>
                  <a:pt x="3653" y="144765"/>
                </a:cubicBezTo>
                <a:lnTo>
                  <a:pt x="3372" y="137672"/>
                </a:lnTo>
                <a:cubicBezTo>
                  <a:pt x="2084" y="105849"/>
                  <a:pt x="1069" y="80712"/>
                  <a:pt x="5985" y="47826"/>
                </a:cubicBezTo>
                <a:cubicBezTo>
                  <a:pt x="6525" y="44230"/>
                  <a:pt x="7259" y="41048"/>
                  <a:pt x="10795" y="38560"/>
                </a:cubicBezTo>
                <a:cubicBezTo>
                  <a:pt x="14997" y="35601"/>
                  <a:pt x="22388" y="35047"/>
                  <a:pt x="29942" y="35047"/>
                </a:cubicBezTo>
                <a:cubicBezTo>
                  <a:pt x="32265" y="35047"/>
                  <a:pt x="34597" y="35101"/>
                  <a:pt x="36860" y="35154"/>
                </a:cubicBezTo>
                <a:cubicBezTo>
                  <a:pt x="39094" y="35203"/>
                  <a:pt x="41247" y="35250"/>
                  <a:pt x="43278" y="35250"/>
                </a:cubicBezTo>
                <a:cubicBezTo>
                  <a:pt x="43859" y="35250"/>
                  <a:pt x="44429" y="35246"/>
                  <a:pt x="44989" y="35237"/>
                </a:cubicBezTo>
                <a:cubicBezTo>
                  <a:pt x="45028" y="35280"/>
                  <a:pt x="45067" y="35325"/>
                  <a:pt x="45110" y="35374"/>
                </a:cubicBezTo>
                <a:cubicBezTo>
                  <a:pt x="48978" y="39765"/>
                  <a:pt x="53953" y="42247"/>
                  <a:pt x="58734" y="42247"/>
                </a:cubicBezTo>
                <a:cubicBezTo>
                  <a:pt x="59350" y="42247"/>
                  <a:pt x="59967" y="42204"/>
                  <a:pt x="60579" y="42121"/>
                </a:cubicBezTo>
                <a:cubicBezTo>
                  <a:pt x="62537" y="41850"/>
                  <a:pt x="64553" y="41140"/>
                  <a:pt x="66925" y="39892"/>
                </a:cubicBezTo>
                <a:cubicBezTo>
                  <a:pt x="70360" y="38079"/>
                  <a:pt x="72744" y="36049"/>
                  <a:pt x="74401" y="34067"/>
                </a:cubicBezTo>
                <a:cubicBezTo>
                  <a:pt x="81476" y="33784"/>
                  <a:pt x="88554" y="33498"/>
                  <a:pt x="95627" y="33217"/>
                </a:cubicBezTo>
                <a:cubicBezTo>
                  <a:pt x="96811" y="33167"/>
                  <a:pt x="98105" y="33114"/>
                  <a:pt x="99424" y="33114"/>
                </a:cubicBezTo>
                <a:close/>
                <a:moveTo>
                  <a:pt x="57554" y="1"/>
                </a:moveTo>
                <a:cubicBezTo>
                  <a:pt x="54495" y="1"/>
                  <a:pt x="51455" y="779"/>
                  <a:pt x="48710" y="2317"/>
                </a:cubicBezTo>
                <a:cubicBezTo>
                  <a:pt x="43681" y="5134"/>
                  <a:pt x="40218" y="10061"/>
                  <a:pt x="39217" y="15837"/>
                </a:cubicBezTo>
                <a:cubicBezTo>
                  <a:pt x="38100" y="22279"/>
                  <a:pt x="40077" y="29261"/>
                  <a:pt x="44527" y="34688"/>
                </a:cubicBezTo>
                <a:cubicBezTo>
                  <a:pt x="44096" y="34693"/>
                  <a:pt x="43658" y="34696"/>
                  <a:pt x="43214" y="34696"/>
                </a:cubicBezTo>
                <a:cubicBezTo>
                  <a:pt x="41223" y="34696"/>
                  <a:pt x="39101" y="34647"/>
                  <a:pt x="36905" y="34596"/>
                </a:cubicBezTo>
                <a:cubicBezTo>
                  <a:pt x="34623" y="34545"/>
                  <a:pt x="32271" y="34494"/>
                  <a:pt x="29931" y="34494"/>
                </a:cubicBezTo>
                <a:cubicBezTo>
                  <a:pt x="22111" y="34494"/>
                  <a:pt x="14423" y="35074"/>
                  <a:pt x="9936" y="38230"/>
                </a:cubicBezTo>
                <a:cubicBezTo>
                  <a:pt x="6234" y="40834"/>
                  <a:pt x="5476" y="44099"/>
                  <a:pt x="4922" y="47786"/>
                </a:cubicBezTo>
                <a:cubicBezTo>
                  <a:pt x="0" y="80697"/>
                  <a:pt x="1016" y="105844"/>
                  <a:pt x="2303" y="137686"/>
                </a:cubicBezTo>
                <a:lnTo>
                  <a:pt x="2585" y="144775"/>
                </a:lnTo>
                <a:cubicBezTo>
                  <a:pt x="2653" y="146554"/>
                  <a:pt x="2556" y="148754"/>
                  <a:pt x="2453" y="151081"/>
                </a:cubicBezTo>
                <a:cubicBezTo>
                  <a:pt x="2211" y="156528"/>
                  <a:pt x="1938" y="162708"/>
                  <a:pt x="3586" y="166749"/>
                </a:cubicBezTo>
                <a:cubicBezTo>
                  <a:pt x="7171" y="175548"/>
                  <a:pt x="14683" y="180582"/>
                  <a:pt x="25910" y="181714"/>
                </a:cubicBezTo>
                <a:cubicBezTo>
                  <a:pt x="27557" y="181878"/>
                  <a:pt x="29204" y="181942"/>
                  <a:pt x="30855" y="181942"/>
                </a:cubicBezTo>
                <a:cubicBezTo>
                  <a:pt x="33985" y="181942"/>
                  <a:pt x="37104" y="181709"/>
                  <a:pt x="40154" y="181481"/>
                </a:cubicBezTo>
                <a:lnTo>
                  <a:pt x="97080" y="177180"/>
                </a:lnTo>
                <a:cubicBezTo>
                  <a:pt x="100433" y="176928"/>
                  <a:pt x="104233" y="176642"/>
                  <a:pt x="107381" y="175631"/>
                </a:cubicBezTo>
                <a:cubicBezTo>
                  <a:pt x="114989" y="173187"/>
                  <a:pt x="115922" y="167838"/>
                  <a:pt x="115835" y="162930"/>
                </a:cubicBezTo>
                <a:lnTo>
                  <a:pt x="114182" y="73691"/>
                </a:lnTo>
                <a:cubicBezTo>
                  <a:pt x="114070" y="67667"/>
                  <a:pt x="113954" y="63038"/>
                  <a:pt x="113842" y="58403"/>
                </a:cubicBezTo>
                <a:cubicBezTo>
                  <a:pt x="113730" y="53768"/>
                  <a:pt x="113619" y="49133"/>
                  <a:pt x="113502" y="43108"/>
                </a:cubicBezTo>
                <a:cubicBezTo>
                  <a:pt x="113434" y="39401"/>
                  <a:pt x="112516" y="34931"/>
                  <a:pt x="105991" y="33235"/>
                </a:cubicBezTo>
                <a:cubicBezTo>
                  <a:pt x="103938" y="32702"/>
                  <a:pt x="101636" y="32559"/>
                  <a:pt x="99425" y="32559"/>
                </a:cubicBezTo>
                <a:cubicBezTo>
                  <a:pt x="98072" y="32559"/>
                  <a:pt x="96753" y="32613"/>
                  <a:pt x="95546" y="32663"/>
                </a:cubicBezTo>
                <a:lnTo>
                  <a:pt x="74863" y="33493"/>
                </a:lnTo>
                <a:cubicBezTo>
                  <a:pt x="77312" y="30331"/>
                  <a:pt x="77944" y="27386"/>
                  <a:pt x="78099" y="25846"/>
                </a:cubicBezTo>
                <a:cubicBezTo>
                  <a:pt x="78307" y="23790"/>
                  <a:pt x="78021" y="21716"/>
                  <a:pt x="77740" y="19709"/>
                </a:cubicBezTo>
                <a:cubicBezTo>
                  <a:pt x="77677" y="19243"/>
                  <a:pt x="77608" y="18772"/>
                  <a:pt x="77550" y="18301"/>
                </a:cubicBezTo>
                <a:cubicBezTo>
                  <a:pt x="77516" y="18029"/>
                  <a:pt x="77482" y="17761"/>
                  <a:pt x="77453" y="17489"/>
                </a:cubicBezTo>
                <a:cubicBezTo>
                  <a:pt x="77278" y="16041"/>
                  <a:pt x="77103" y="14545"/>
                  <a:pt x="76607" y="13137"/>
                </a:cubicBezTo>
                <a:cubicBezTo>
                  <a:pt x="76112" y="11708"/>
                  <a:pt x="75280" y="10298"/>
                  <a:pt x="73989" y="8691"/>
                </a:cubicBezTo>
                <a:cubicBezTo>
                  <a:pt x="71253" y="5285"/>
                  <a:pt x="67891" y="2725"/>
                  <a:pt x="64267" y="1286"/>
                </a:cubicBezTo>
                <a:cubicBezTo>
                  <a:pt x="62093" y="427"/>
                  <a:pt x="59818" y="1"/>
                  <a:pt x="5755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2"/>
          <p:cNvSpPr/>
          <p:nvPr/>
        </p:nvSpPr>
        <p:spPr>
          <a:xfrm>
            <a:off x="4577887" y="4127132"/>
            <a:ext cx="15556" cy="321355"/>
          </a:xfrm>
          <a:custGeom>
            <a:rect b="b" l="l" r="r" t="t"/>
            <a:pathLst>
              <a:path extrusionOk="0" h="18881" w="914">
                <a:moveTo>
                  <a:pt x="272" y="0"/>
                </a:moveTo>
                <a:cubicBezTo>
                  <a:pt x="122" y="5"/>
                  <a:pt x="1" y="132"/>
                  <a:pt x="5" y="287"/>
                </a:cubicBezTo>
                <a:cubicBezTo>
                  <a:pt x="248" y="6355"/>
                  <a:pt x="360" y="12521"/>
                  <a:pt x="340" y="18598"/>
                </a:cubicBezTo>
                <a:cubicBezTo>
                  <a:pt x="340" y="18754"/>
                  <a:pt x="462" y="18876"/>
                  <a:pt x="617" y="18881"/>
                </a:cubicBezTo>
                <a:cubicBezTo>
                  <a:pt x="768" y="18881"/>
                  <a:pt x="894" y="18754"/>
                  <a:pt x="894" y="18603"/>
                </a:cubicBezTo>
                <a:cubicBezTo>
                  <a:pt x="914" y="12511"/>
                  <a:pt x="802" y="6346"/>
                  <a:pt x="564" y="263"/>
                </a:cubicBezTo>
                <a:cubicBezTo>
                  <a:pt x="554" y="112"/>
                  <a:pt x="418" y="5"/>
                  <a:pt x="27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2"/>
          <p:cNvSpPr/>
          <p:nvPr/>
        </p:nvSpPr>
        <p:spPr>
          <a:xfrm>
            <a:off x="4493365" y="4438445"/>
            <a:ext cx="192275" cy="193620"/>
          </a:xfrm>
          <a:custGeom>
            <a:rect b="b" l="l" r="r" t="t"/>
            <a:pathLst>
              <a:path extrusionOk="0" h="11376" w="11297">
                <a:moveTo>
                  <a:pt x="6463" y="557"/>
                </a:moveTo>
                <a:cubicBezTo>
                  <a:pt x="7242" y="557"/>
                  <a:pt x="7954" y="769"/>
                  <a:pt x="8542" y="1187"/>
                </a:cubicBezTo>
                <a:cubicBezTo>
                  <a:pt x="9460" y="1843"/>
                  <a:pt x="9965" y="2848"/>
                  <a:pt x="10228" y="3572"/>
                </a:cubicBezTo>
                <a:cubicBezTo>
                  <a:pt x="10602" y="4612"/>
                  <a:pt x="10734" y="5749"/>
                  <a:pt x="10607" y="6852"/>
                </a:cubicBezTo>
                <a:cubicBezTo>
                  <a:pt x="10505" y="7727"/>
                  <a:pt x="10247" y="8456"/>
                  <a:pt x="9849" y="9014"/>
                </a:cubicBezTo>
                <a:cubicBezTo>
                  <a:pt x="8772" y="10529"/>
                  <a:pt x="6745" y="10821"/>
                  <a:pt x="5345" y="10821"/>
                </a:cubicBezTo>
                <a:cubicBezTo>
                  <a:pt x="5146" y="10821"/>
                  <a:pt x="4961" y="10815"/>
                  <a:pt x="4792" y="10806"/>
                </a:cubicBezTo>
                <a:cubicBezTo>
                  <a:pt x="4315" y="10777"/>
                  <a:pt x="3815" y="10729"/>
                  <a:pt x="3377" y="10525"/>
                </a:cubicBezTo>
                <a:cubicBezTo>
                  <a:pt x="3009" y="10355"/>
                  <a:pt x="2649" y="10059"/>
                  <a:pt x="2285" y="9616"/>
                </a:cubicBezTo>
                <a:cubicBezTo>
                  <a:pt x="987" y="8048"/>
                  <a:pt x="603" y="5768"/>
                  <a:pt x="1327" y="3951"/>
                </a:cubicBezTo>
                <a:cubicBezTo>
                  <a:pt x="1886" y="2543"/>
                  <a:pt x="3397" y="1260"/>
                  <a:pt x="5079" y="765"/>
                </a:cubicBezTo>
                <a:cubicBezTo>
                  <a:pt x="5554" y="625"/>
                  <a:pt x="6019" y="557"/>
                  <a:pt x="6463" y="557"/>
                </a:cubicBezTo>
                <a:close/>
                <a:moveTo>
                  <a:pt x="6469" y="1"/>
                </a:moveTo>
                <a:cubicBezTo>
                  <a:pt x="5971" y="1"/>
                  <a:pt x="5452" y="78"/>
                  <a:pt x="4922" y="235"/>
                </a:cubicBezTo>
                <a:cubicBezTo>
                  <a:pt x="3086" y="774"/>
                  <a:pt x="1435" y="2188"/>
                  <a:pt x="812" y="3747"/>
                </a:cubicBezTo>
                <a:cubicBezTo>
                  <a:pt x="1" y="5778"/>
                  <a:pt x="414" y="8222"/>
                  <a:pt x="1857" y="9971"/>
                </a:cubicBezTo>
                <a:cubicBezTo>
                  <a:pt x="2274" y="10476"/>
                  <a:pt x="2697" y="10826"/>
                  <a:pt x="3149" y="11030"/>
                </a:cubicBezTo>
                <a:cubicBezTo>
                  <a:pt x="3664" y="11273"/>
                  <a:pt x="4227" y="11331"/>
                  <a:pt x="4763" y="11360"/>
                </a:cubicBezTo>
                <a:cubicBezTo>
                  <a:pt x="4942" y="11371"/>
                  <a:pt x="5137" y="11375"/>
                  <a:pt x="5346" y="11375"/>
                </a:cubicBezTo>
                <a:cubicBezTo>
                  <a:pt x="6866" y="11375"/>
                  <a:pt x="9086" y="11050"/>
                  <a:pt x="10301" y="9339"/>
                </a:cubicBezTo>
                <a:cubicBezTo>
                  <a:pt x="10757" y="8698"/>
                  <a:pt x="11044" y="7882"/>
                  <a:pt x="11156" y="6915"/>
                </a:cubicBezTo>
                <a:cubicBezTo>
                  <a:pt x="11297" y="5729"/>
                  <a:pt x="11156" y="4505"/>
                  <a:pt x="10748" y="3383"/>
                </a:cubicBezTo>
                <a:cubicBezTo>
                  <a:pt x="10335" y="2236"/>
                  <a:pt x="9684" y="1323"/>
                  <a:pt x="8862" y="735"/>
                </a:cubicBezTo>
                <a:cubicBezTo>
                  <a:pt x="8180" y="249"/>
                  <a:pt x="7360" y="1"/>
                  <a:pt x="646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2"/>
          <p:cNvSpPr/>
          <p:nvPr/>
        </p:nvSpPr>
        <p:spPr>
          <a:xfrm>
            <a:off x="3719568" y="4150033"/>
            <a:ext cx="706109" cy="91874"/>
          </a:xfrm>
          <a:custGeom>
            <a:rect b="b" l="l" r="r" t="t"/>
            <a:pathLst>
              <a:path extrusionOk="0" h="5398" w="41487">
                <a:moveTo>
                  <a:pt x="601" y="0"/>
                </a:moveTo>
                <a:cubicBezTo>
                  <a:pt x="555" y="0"/>
                  <a:pt x="509" y="3"/>
                  <a:pt x="462" y="10"/>
                </a:cubicBezTo>
                <a:cubicBezTo>
                  <a:pt x="175" y="43"/>
                  <a:pt x="0" y="199"/>
                  <a:pt x="73" y="344"/>
                </a:cubicBezTo>
                <a:cubicBezTo>
                  <a:pt x="817" y="1865"/>
                  <a:pt x="3736" y="3187"/>
                  <a:pt x="8759" y="4270"/>
                </a:cubicBezTo>
                <a:cubicBezTo>
                  <a:pt x="12210" y="5019"/>
                  <a:pt x="17350" y="5329"/>
                  <a:pt x="21013" y="5378"/>
                </a:cubicBezTo>
                <a:cubicBezTo>
                  <a:pt x="22072" y="5392"/>
                  <a:pt x="23083" y="5398"/>
                  <a:pt x="24059" y="5398"/>
                </a:cubicBezTo>
                <a:cubicBezTo>
                  <a:pt x="29680" y="5398"/>
                  <a:pt x="34208" y="5169"/>
                  <a:pt x="41000" y="4571"/>
                </a:cubicBezTo>
                <a:cubicBezTo>
                  <a:pt x="41291" y="4547"/>
                  <a:pt x="41486" y="4407"/>
                  <a:pt x="41437" y="4255"/>
                </a:cubicBezTo>
                <a:cubicBezTo>
                  <a:pt x="41395" y="4118"/>
                  <a:pt x="41169" y="4023"/>
                  <a:pt x="40919" y="4023"/>
                </a:cubicBezTo>
                <a:cubicBezTo>
                  <a:pt x="40886" y="4023"/>
                  <a:pt x="40853" y="4024"/>
                  <a:pt x="40820" y="4028"/>
                </a:cubicBezTo>
                <a:cubicBezTo>
                  <a:pt x="34085" y="4616"/>
                  <a:pt x="29598" y="4844"/>
                  <a:pt x="24027" y="4844"/>
                </a:cubicBezTo>
                <a:cubicBezTo>
                  <a:pt x="23068" y="4844"/>
                  <a:pt x="22077" y="4837"/>
                  <a:pt x="21036" y="4824"/>
                </a:cubicBezTo>
                <a:cubicBezTo>
                  <a:pt x="17636" y="4780"/>
                  <a:pt x="12486" y="4474"/>
                  <a:pt x="9172" y="3760"/>
                </a:cubicBezTo>
                <a:cubicBezTo>
                  <a:pt x="4474" y="2745"/>
                  <a:pt x="1763" y="1550"/>
                  <a:pt x="1113" y="209"/>
                </a:cubicBezTo>
                <a:cubicBezTo>
                  <a:pt x="1051" y="82"/>
                  <a:pt x="837" y="0"/>
                  <a:pt x="60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2"/>
          <p:cNvSpPr/>
          <p:nvPr/>
        </p:nvSpPr>
        <p:spPr>
          <a:xfrm>
            <a:off x="5147206" y="4123584"/>
            <a:ext cx="291995" cy="47196"/>
          </a:xfrm>
          <a:custGeom>
            <a:rect b="b" l="l" r="r" t="t"/>
            <a:pathLst>
              <a:path extrusionOk="0" h="2773" w="17156">
                <a:moveTo>
                  <a:pt x="16546" y="0"/>
                </a:moveTo>
                <a:cubicBezTo>
                  <a:pt x="16456" y="0"/>
                  <a:pt x="16365" y="12"/>
                  <a:pt x="16281" y="37"/>
                </a:cubicBezTo>
                <a:cubicBezTo>
                  <a:pt x="15358" y="310"/>
                  <a:pt x="14274" y="445"/>
                  <a:pt x="13230" y="582"/>
                </a:cubicBezTo>
                <a:lnTo>
                  <a:pt x="462" y="2224"/>
                </a:lnTo>
                <a:cubicBezTo>
                  <a:pt x="175" y="2263"/>
                  <a:pt x="0" y="2409"/>
                  <a:pt x="74" y="2559"/>
                </a:cubicBezTo>
                <a:cubicBezTo>
                  <a:pt x="132" y="2685"/>
                  <a:pt x="350" y="2773"/>
                  <a:pt x="588" y="2773"/>
                </a:cubicBezTo>
                <a:cubicBezTo>
                  <a:pt x="632" y="2773"/>
                  <a:pt x="675" y="2768"/>
                  <a:pt x="719" y="2763"/>
                </a:cubicBezTo>
                <a:lnTo>
                  <a:pt x="13483" y="1122"/>
                </a:lnTo>
                <a:cubicBezTo>
                  <a:pt x="14604" y="981"/>
                  <a:pt x="15761" y="830"/>
                  <a:pt x="16811" y="519"/>
                </a:cubicBezTo>
                <a:cubicBezTo>
                  <a:pt x="17064" y="445"/>
                  <a:pt x="17156" y="276"/>
                  <a:pt x="17010" y="140"/>
                </a:cubicBezTo>
                <a:cubicBezTo>
                  <a:pt x="16912" y="51"/>
                  <a:pt x="16732" y="0"/>
                  <a:pt x="1654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2"/>
          <p:cNvSpPr/>
          <p:nvPr/>
        </p:nvSpPr>
        <p:spPr>
          <a:xfrm>
            <a:off x="4466678" y="4211407"/>
            <a:ext cx="66310" cy="12969"/>
          </a:xfrm>
          <a:custGeom>
            <a:rect b="b" l="l" r="r" t="t"/>
            <a:pathLst>
              <a:path extrusionOk="0" h="762" w="3896">
                <a:moveTo>
                  <a:pt x="3323" y="1"/>
                </a:moveTo>
                <a:cubicBezTo>
                  <a:pt x="3301" y="1"/>
                  <a:pt x="3278" y="2"/>
                  <a:pt x="3255" y="3"/>
                </a:cubicBezTo>
                <a:lnTo>
                  <a:pt x="496" y="207"/>
                </a:lnTo>
                <a:cubicBezTo>
                  <a:pt x="198" y="232"/>
                  <a:pt x="0" y="373"/>
                  <a:pt x="39" y="523"/>
                </a:cubicBezTo>
                <a:cubicBezTo>
                  <a:pt x="77" y="660"/>
                  <a:pt x="306" y="761"/>
                  <a:pt x="568" y="761"/>
                </a:cubicBezTo>
                <a:cubicBezTo>
                  <a:pt x="593" y="761"/>
                  <a:pt x="617" y="761"/>
                  <a:pt x="646" y="756"/>
                </a:cubicBezTo>
                <a:lnTo>
                  <a:pt x="3405" y="552"/>
                </a:lnTo>
                <a:cubicBezTo>
                  <a:pt x="3696" y="533"/>
                  <a:pt x="3896" y="393"/>
                  <a:pt x="3857" y="241"/>
                </a:cubicBezTo>
                <a:cubicBezTo>
                  <a:pt x="3817" y="98"/>
                  <a:pt x="3587" y="1"/>
                  <a:pt x="332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2"/>
          <p:cNvSpPr/>
          <p:nvPr/>
        </p:nvSpPr>
        <p:spPr>
          <a:xfrm>
            <a:off x="1123850" y="1065975"/>
            <a:ext cx="1940534" cy="3096670"/>
          </a:xfrm>
          <a:custGeom>
            <a:rect b="b" l="l" r="r" t="t"/>
            <a:pathLst>
              <a:path extrusionOk="0" h="181943" w="115922">
                <a:moveTo>
                  <a:pt x="57517" y="533"/>
                </a:moveTo>
                <a:cubicBezTo>
                  <a:pt x="59707" y="533"/>
                  <a:pt x="61912" y="956"/>
                  <a:pt x="64058" y="1806"/>
                </a:cubicBezTo>
                <a:cubicBezTo>
                  <a:pt x="67600" y="3206"/>
                  <a:pt x="70879" y="5708"/>
                  <a:pt x="73556" y="9036"/>
                </a:cubicBezTo>
                <a:cubicBezTo>
                  <a:pt x="74805" y="10596"/>
                  <a:pt x="75612" y="11955"/>
                  <a:pt x="76087" y="13316"/>
                </a:cubicBezTo>
                <a:cubicBezTo>
                  <a:pt x="76554" y="14671"/>
                  <a:pt x="76729" y="16139"/>
                  <a:pt x="76899" y="17557"/>
                </a:cubicBezTo>
                <a:cubicBezTo>
                  <a:pt x="76933" y="17830"/>
                  <a:pt x="76962" y="18101"/>
                  <a:pt x="76996" y="18368"/>
                </a:cubicBezTo>
                <a:cubicBezTo>
                  <a:pt x="77059" y="18845"/>
                  <a:pt x="77123" y="19316"/>
                  <a:pt x="77190" y="19788"/>
                </a:cubicBezTo>
                <a:cubicBezTo>
                  <a:pt x="77467" y="21760"/>
                  <a:pt x="77749" y="23801"/>
                  <a:pt x="77550" y="25788"/>
                </a:cubicBezTo>
                <a:cubicBezTo>
                  <a:pt x="77394" y="27333"/>
                  <a:pt x="76733" y="30331"/>
                  <a:pt x="74134" y="33522"/>
                </a:cubicBezTo>
                <a:cubicBezTo>
                  <a:pt x="73979" y="33717"/>
                  <a:pt x="73814" y="33906"/>
                  <a:pt x="73643" y="34100"/>
                </a:cubicBezTo>
                <a:cubicBezTo>
                  <a:pt x="72045" y="35903"/>
                  <a:pt x="69806" y="37744"/>
                  <a:pt x="66667" y="39401"/>
                </a:cubicBezTo>
                <a:cubicBezTo>
                  <a:pt x="64355" y="40615"/>
                  <a:pt x="62396" y="41305"/>
                  <a:pt x="60501" y="41568"/>
                </a:cubicBezTo>
                <a:cubicBezTo>
                  <a:pt x="59942" y="41645"/>
                  <a:pt x="59373" y="41683"/>
                  <a:pt x="58800" y="41683"/>
                </a:cubicBezTo>
                <a:cubicBezTo>
                  <a:pt x="54275" y="41683"/>
                  <a:pt x="49413" y="39309"/>
                  <a:pt x="45717" y="35217"/>
                </a:cubicBezTo>
                <a:cubicBezTo>
                  <a:pt x="45654" y="35150"/>
                  <a:pt x="45591" y="35076"/>
                  <a:pt x="45524" y="35004"/>
                </a:cubicBezTo>
                <a:cubicBezTo>
                  <a:pt x="45430" y="34897"/>
                  <a:pt x="45334" y="34785"/>
                  <a:pt x="45242" y="34674"/>
                </a:cubicBezTo>
                <a:cubicBezTo>
                  <a:pt x="40694" y="29324"/>
                  <a:pt x="38649" y="22353"/>
                  <a:pt x="39766" y="15930"/>
                </a:cubicBezTo>
                <a:cubicBezTo>
                  <a:pt x="40737" y="10323"/>
                  <a:pt x="44100" y="5538"/>
                  <a:pt x="48982" y="2802"/>
                </a:cubicBezTo>
                <a:cubicBezTo>
                  <a:pt x="51674" y="1294"/>
                  <a:pt x="54581" y="533"/>
                  <a:pt x="57517" y="533"/>
                </a:cubicBezTo>
                <a:close/>
                <a:moveTo>
                  <a:pt x="99424" y="33114"/>
                </a:moveTo>
                <a:cubicBezTo>
                  <a:pt x="101505" y="33114"/>
                  <a:pt x="103648" y="33246"/>
                  <a:pt x="105509" y="33731"/>
                </a:cubicBezTo>
                <a:cubicBezTo>
                  <a:pt x="111520" y="35296"/>
                  <a:pt x="112370" y="39566"/>
                  <a:pt x="112433" y="43113"/>
                </a:cubicBezTo>
                <a:cubicBezTo>
                  <a:pt x="112550" y="49137"/>
                  <a:pt x="112662" y="53772"/>
                  <a:pt x="112774" y="58407"/>
                </a:cubicBezTo>
                <a:cubicBezTo>
                  <a:pt x="112885" y="63042"/>
                  <a:pt x="113001" y="67677"/>
                  <a:pt x="113113" y="73696"/>
                </a:cubicBezTo>
                <a:lnTo>
                  <a:pt x="114765" y="162936"/>
                </a:lnTo>
                <a:cubicBezTo>
                  <a:pt x="114853" y="167688"/>
                  <a:pt x="113978" y="172857"/>
                  <a:pt x="106817" y="175155"/>
                </a:cubicBezTo>
                <a:cubicBezTo>
                  <a:pt x="103863" y="176106"/>
                  <a:pt x="100175" y="176384"/>
                  <a:pt x="96925" y="176631"/>
                </a:cubicBezTo>
                <a:lnTo>
                  <a:pt x="39999" y="180927"/>
                </a:lnTo>
                <a:cubicBezTo>
                  <a:pt x="36991" y="181154"/>
                  <a:pt x="33915" y="181387"/>
                  <a:pt x="30856" y="181387"/>
                </a:cubicBezTo>
                <a:cubicBezTo>
                  <a:pt x="29267" y="181387"/>
                  <a:pt x="27682" y="181324"/>
                  <a:pt x="26114" y="181165"/>
                </a:cubicBezTo>
                <a:cubicBezTo>
                  <a:pt x="15347" y="180081"/>
                  <a:pt x="8118" y="175193"/>
                  <a:pt x="4635" y="166638"/>
                </a:cubicBezTo>
                <a:cubicBezTo>
                  <a:pt x="3012" y="162654"/>
                  <a:pt x="3285" y="156513"/>
                  <a:pt x="3523" y="151091"/>
                </a:cubicBezTo>
                <a:cubicBezTo>
                  <a:pt x="3624" y="148759"/>
                  <a:pt x="3727" y="146554"/>
                  <a:pt x="3653" y="144765"/>
                </a:cubicBezTo>
                <a:lnTo>
                  <a:pt x="3372" y="137672"/>
                </a:lnTo>
                <a:cubicBezTo>
                  <a:pt x="2084" y="105849"/>
                  <a:pt x="1069" y="80712"/>
                  <a:pt x="5985" y="47826"/>
                </a:cubicBezTo>
                <a:cubicBezTo>
                  <a:pt x="6525" y="44230"/>
                  <a:pt x="7259" y="41048"/>
                  <a:pt x="10795" y="38560"/>
                </a:cubicBezTo>
                <a:cubicBezTo>
                  <a:pt x="14997" y="35601"/>
                  <a:pt x="22388" y="35047"/>
                  <a:pt x="29942" y="35047"/>
                </a:cubicBezTo>
                <a:cubicBezTo>
                  <a:pt x="32265" y="35047"/>
                  <a:pt x="34597" y="35101"/>
                  <a:pt x="36860" y="35154"/>
                </a:cubicBezTo>
                <a:cubicBezTo>
                  <a:pt x="39094" y="35203"/>
                  <a:pt x="41247" y="35250"/>
                  <a:pt x="43278" y="35250"/>
                </a:cubicBezTo>
                <a:cubicBezTo>
                  <a:pt x="43859" y="35250"/>
                  <a:pt x="44429" y="35246"/>
                  <a:pt x="44989" y="35237"/>
                </a:cubicBezTo>
                <a:cubicBezTo>
                  <a:pt x="45028" y="35280"/>
                  <a:pt x="45067" y="35325"/>
                  <a:pt x="45110" y="35374"/>
                </a:cubicBezTo>
                <a:cubicBezTo>
                  <a:pt x="48978" y="39765"/>
                  <a:pt x="53953" y="42247"/>
                  <a:pt x="58734" y="42247"/>
                </a:cubicBezTo>
                <a:cubicBezTo>
                  <a:pt x="59350" y="42247"/>
                  <a:pt x="59967" y="42204"/>
                  <a:pt x="60579" y="42121"/>
                </a:cubicBezTo>
                <a:cubicBezTo>
                  <a:pt x="62537" y="41850"/>
                  <a:pt x="64553" y="41140"/>
                  <a:pt x="66925" y="39892"/>
                </a:cubicBezTo>
                <a:cubicBezTo>
                  <a:pt x="70360" y="38079"/>
                  <a:pt x="72744" y="36049"/>
                  <a:pt x="74401" y="34067"/>
                </a:cubicBezTo>
                <a:cubicBezTo>
                  <a:pt x="81476" y="33784"/>
                  <a:pt x="88554" y="33498"/>
                  <a:pt x="95627" y="33217"/>
                </a:cubicBezTo>
                <a:cubicBezTo>
                  <a:pt x="96811" y="33167"/>
                  <a:pt x="98105" y="33114"/>
                  <a:pt x="99424" y="33114"/>
                </a:cubicBezTo>
                <a:close/>
                <a:moveTo>
                  <a:pt x="57554" y="1"/>
                </a:moveTo>
                <a:cubicBezTo>
                  <a:pt x="54495" y="1"/>
                  <a:pt x="51455" y="779"/>
                  <a:pt x="48710" y="2317"/>
                </a:cubicBezTo>
                <a:cubicBezTo>
                  <a:pt x="43681" y="5134"/>
                  <a:pt x="40218" y="10061"/>
                  <a:pt x="39217" y="15837"/>
                </a:cubicBezTo>
                <a:cubicBezTo>
                  <a:pt x="38100" y="22279"/>
                  <a:pt x="40077" y="29261"/>
                  <a:pt x="44527" y="34688"/>
                </a:cubicBezTo>
                <a:cubicBezTo>
                  <a:pt x="44096" y="34693"/>
                  <a:pt x="43658" y="34696"/>
                  <a:pt x="43214" y="34696"/>
                </a:cubicBezTo>
                <a:cubicBezTo>
                  <a:pt x="41223" y="34696"/>
                  <a:pt x="39101" y="34647"/>
                  <a:pt x="36905" y="34596"/>
                </a:cubicBezTo>
                <a:cubicBezTo>
                  <a:pt x="34623" y="34545"/>
                  <a:pt x="32271" y="34494"/>
                  <a:pt x="29931" y="34494"/>
                </a:cubicBezTo>
                <a:cubicBezTo>
                  <a:pt x="22111" y="34494"/>
                  <a:pt x="14423" y="35074"/>
                  <a:pt x="9936" y="38230"/>
                </a:cubicBezTo>
                <a:cubicBezTo>
                  <a:pt x="6234" y="40834"/>
                  <a:pt x="5476" y="44099"/>
                  <a:pt x="4922" y="47786"/>
                </a:cubicBezTo>
                <a:cubicBezTo>
                  <a:pt x="0" y="80697"/>
                  <a:pt x="1016" y="105844"/>
                  <a:pt x="2303" y="137686"/>
                </a:cubicBezTo>
                <a:lnTo>
                  <a:pt x="2585" y="144775"/>
                </a:lnTo>
                <a:cubicBezTo>
                  <a:pt x="2653" y="146554"/>
                  <a:pt x="2556" y="148754"/>
                  <a:pt x="2453" y="151081"/>
                </a:cubicBezTo>
                <a:cubicBezTo>
                  <a:pt x="2211" y="156528"/>
                  <a:pt x="1938" y="162708"/>
                  <a:pt x="3586" y="166749"/>
                </a:cubicBezTo>
                <a:cubicBezTo>
                  <a:pt x="7171" y="175548"/>
                  <a:pt x="14683" y="180582"/>
                  <a:pt x="25910" y="181714"/>
                </a:cubicBezTo>
                <a:cubicBezTo>
                  <a:pt x="27557" y="181878"/>
                  <a:pt x="29204" y="181942"/>
                  <a:pt x="30855" y="181942"/>
                </a:cubicBezTo>
                <a:cubicBezTo>
                  <a:pt x="33985" y="181942"/>
                  <a:pt x="37104" y="181709"/>
                  <a:pt x="40154" y="181481"/>
                </a:cubicBezTo>
                <a:lnTo>
                  <a:pt x="97080" y="177180"/>
                </a:lnTo>
                <a:cubicBezTo>
                  <a:pt x="100433" y="176928"/>
                  <a:pt x="104233" y="176642"/>
                  <a:pt x="107381" y="175631"/>
                </a:cubicBezTo>
                <a:cubicBezTo>
                  <a:pt x="114989" y="173187"/>
                  <a:pt x="115922" y="167838"/>
                  <a:pt x="115835" y="162930"/>
                </a:cubicBezTo>
                <a:lnTo>
                  <a:pt x="114182" y="73691"/>
                </a:lnTo>
                <a:cubicBezTo>
                  <a:pt x="114070" y="67667"/>
                  <a:pt x="113954" y="63038"/>
                  <a:pt x="113842" y="58403"/>
                </a:cubicBezTo>
                <a:cubicBezTo>
                  <a:pt x="113730" y="53768"/>
                  <a:pt x="113619" y="49133"/>
                  <a:pt x="113502" y="43108"/>
                </a:cubicBezTo>
                <a:cubicBezTo>
                  <a:pt x="113434" y="39401"/>
                  <a:pt x="112516" y="34931"/>
                  <a:pt x="105991" y="33235"/>
                </a:cubicBezTo>
                <a:cubicBezTo>
                  <a:pt x="103938" y="32702"/>
                  <a:pt x="101636" y="32559"/>
                  <a:pt x="99425" y="32559"/>
                </a:cubicBezTo>
                <a:cubicBezTo>
                  <a:pt x="98072" y="32559"/>
                  <a:pt x="96753" y="32613"/>
                  <a:pt x="95546" y="32663"/>
                </a:cubicBezTo>
                <a:lnTo>
                  <a:pt x="74863" y="33493"/>
                </a:lnTo>
                <a:cubicBezTo>
                  <a:pt x="77312" y="30331"/>
                  <a:pt x="77944" y="27386"/>
                  <a:pt x="78099" y="25846"/>
                </a:cubicBezTo>
                <a:cubicBezTo>
                  <a:pt x="78307" y="23790"/>
                  <a:pt x="78021" y="21716"/>
                  <a:pt x="77740" y="19709"/>
                </a:cubicBezTo>
                <a:cubicBezTo>
                  <a:pt x="77677" y="19243"/>
                  <a:pt x="77608" y="18772"/>
                  <a:pt x="77550" y="18301"/>
                </a:cubicBezTo>
                <a:cubicBezTo>
                  <a:pt x="77516" y="18029"/>
                  <a:pt x="77482" y="17761"/>
                  <a:pt x="77453" y="17489"/>
                </a:cubicBezTo>
                <a:cubicBezTo>
                  <a:pt x="77278" y="16041"/>
                  <a:pt x="77103" y="14545"/>
                  <a:pt x="76607" y="13137"/>
                </a:cubicBezTo>
                <a:cubicBezTo>
                  <a:pt x="76112" y="11708"/>
                  <a:pt x="75280" y="10298"/>
                  <a:pt x="73989" y="8691"/>
                </a:cubicBezTo>
                <a:cubicBezTo>
                  <a:pt x="71253" y="5285"/>
                  <a:pt x="67891" y="2725"/>
                  <a:pt x="64267" y="1286"/>
                </a:cubicBezTo>
                <a:cubicBezTo>
                  <a:pt x="62093" y="427"/>
                  <a:pt x="59818" y="1"/>
                  <a:pt x="5755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2"/>
          <p:cNvSpPr/>
          <p:nvPr/>
        </p:nvSpPr>
        <p:spPr>
          <a:xfrm>
            <a:off x="2123498" y="4127132"/>
            <a:ext cx="15556" cy="321355"/>
          </a:xfrm>
          <a:custGeom>
            <a:rect b="b" l="l" r="r" t="t"/>
            <a:pathLst>
              <a:path extrusionOk="0" h="18881" w="914">
                <a:moveTo>
                  <a:pt x="272" y="0"/>
                </a:moveTo>
                <a:cubicBezTo>
                  <a:pt x="122" y="5"/>
                  <a:pt x="1" y="132"/>
                  <a:pt x="5" y="287"/>
                </a:cubicBezTo>
                <a:cubicBezTo>
                  <a:pt x="248" y="6355"/>
                  <a:pt x="360" y="12521"/>
                  <a:pt x="340" y="18598"/>
                </a:cubicBezTo>
                <a:cubicBezTo>
                  <a:pt x="340" y="18754"/>
                  <a:pt x="462" y="18876"/>
                  <a:pt x="617" y="18881"/>
                </a:cubicBezTo>
                <a:cubicBezTo>
                  <a:pt x="768" y="18881"/>
                  <a:pt x="894" y="18754"/>
                  <a:pt x="894" y="18603"/>
                </a:cubicBezTo>
                <a:cubicBezTo>
                  <a:pt x="914" y="12511"/>
                  <a:pt x="802" y="6346"/>
                  <a:pt x="564" y="263"/>
                </a:cubicBezTo>
                <a:cubicBezTo>
                  <a:pt x="554" y="112"/>
                  <a:pt x="418" y="5"/>
                  <a:pt x="27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2"/>
          <p:cNvSpPr/>
          <p:nvPr/>
        </p:nvSpPr>
        <p:spPr>
          <a:xfrm>
            <a:off x="2038977" y="4438445"/>
            <a:ext cx="192275" cy="193620"/>
          </a:xfrm>
          <a:custGeom>
            <a:rect b="b" l="l" r="r" t="t"/>
            <a:pathLst>
              <a:path extrusionOk="0" h="11376" w="11297">
                <a:moveTo>
                  <a:pt x="6463" y="557"/>
                </a:moveTo>
                <a:cubicBezTo>
                  <a:pt x="7242" y="557"/>
                  <a:pt x="7954" y="769"/>
                  <a:pt x="8542" y="1187"/>
                </a:cubicBezTo>
                <a:cubicBezTo>
                  <a:pt x="9460" y="1843"/>
                  <a:pt x="9965" y="2848"/>
                  <a:pt x="10228" y="3572"/>
                </a:cubicBezTo>
                <a:cubicBezTo>
                  <a:pt x="10602" y="4612"/>
                  <a:pt x="10734" y="5749"/>
                  <a:pt x="10607" y="6852"/>
                </a:cubicBezTo>
                <a:cubicBezTo>
                  <a:pt x="10505" y="7727"/>
                  <a:pt x="10247" y="8456"/>
                  <a:pt x="9849" y="9014"/>
                </a:cubicBezTo>
                <a:cubicBezTo>
                  <a:pt x="8772" y="10529"/>
                  <a:pt x="6745" y="10821"/>
                  <a:pt x="5345" y="10821"/>
                </a:cubicBezTo>
                <a:cubicBezTo>
                  <a:pt x="5146" y="10821"/>
                  <a:pt x="4961" y="10815"/>
                  <a:pt x="4792" y="10806"/>
                </a:cubicBezTo>
                <a:cubicBezTo>
                  <a:pt x="4315" y="10777"/>
                  <a:pt x="3815" y="10729"/>
                  <a:pt x="3377" y="10525"/>
                </a:cubicBezTo>
                <a:cubicBezTo>
                  <a:pt x="3009" y="10355"/>
                  <a:pt x="2649" y="10059"/>
                  <a:pt x="2285" y="9616"/>
                </a:cubicBezTo>
                <a:cubicBezTo>
                  <a:pt x="987" y="8048"/>
                  <a:pt x="603" y="5768"/>
                  <a:pt x="1327" y="3951"/>
                </a:cubicBezTo>
                <a:cubicBezTo>
                  <a:pt x="1886" y="2543"/>
                  <a:pt x="3397" y="1260"/>
                  <a:pt x="5079" y="765"/>
                </a:cubicBezTo>
                <a:cubicBezTo>
                  <a:pt x="5554" y="625"/>
                  <a:pt x="6019" y="557"/>
                  <a:pt x="6463" y="557"/>
                </a:cubicBezTo>
                <a:close/>
                <a:moveTo>
                  <a:pt x="6469" y="1"/>
                </a:moveTo>
                <a:cubicBezTo>
                  <a:pt x="5971" y="1"/>
                  <a:pt x="5452" y="78"/>
                  <a:pt x="4922" y="235"/>
                </a:cubicBezTo>
                <a:cubicBezTo>
                  <a:pt x="3086" y="774"/>
                  <a:pt x="1435" y="2188"/>
                  <a:pt x="812" y="3747"/>
                </a:cubicBezTo>
                <a:cubicBezTo>
                  <a:pt x="1" y="5778"/>
                  <a:pt x="414" y="8222"/>
                  <a:pt x="1857" y="9971"/>
                </a:cubicBezTo>
                <a:cubicBezTo>
                  <a:pt x="2274" y="10476"/>
                  <a:pt x="2697" y="10826"/>
                  <a:pt x="3149" y="11030"/>
                </a:cubicBezTo>
                <a:cubicBezTo>
                  <a:pt x="3664" y="11273"/>
                  <a:pt x="4227" y="11331"/>
                  <a:pt x="4763" y="11360"/>
                </a:cubicBezTo>
                <a:cubicBezTo>
                  <a:pt x="4942" y="11371"/>
                  <a:pt x="5137" y="11375"/>
                  <a:pt x="5346" y="11375"/>
                </a:cubicBezTo>
                <a:cubicBezTo>
                  <a:pt x="6866" y="11375"/>
                  <a:pt x="9086" y="11050"/>
                  <a:pt x="10301" y="9339"/>
                </a:cubicBezTo>
                <a:cubicBezTo>
                  <a:pt x="10757" y="8698"/>
                  <a:pt x="11044" y="7882"/>
                  <a:pt x="11156" y="6915"/>
                </a:cubicBezTo>
                <a:cubicBezTo>
                  <a:pt x="11297" y="5729"/>
                  <a:pt x="11156" y="4505"/>
                  <a:pt x="10748" y="3383"/>
                </a:cubicBezTo>
                <a:cubicBezTo>
                  <a:pt x="10335" y="2236"/>
                  <a:pt x="9684" y="1323"/>
                  <a:pt x="8862" y="735"/>
                </a:cubicBezTo>
                <a:cubicBezTo>
                  <a:pt x="8180" y="249"/>
                  <a:pt x="7360" y="1"/>
                  <a:pt x="646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2"/>
          <p:cNvSpPr/>
          <p:nvPr/>
        </p:nvSpPr>
        <p:spPr>
          <a:xfrm>
            <a:off x="1265179" y="4150033"/>
            <a:ext cx="706109" cy="91874"/>
          </a:xfrm>
          <a:custGeom>
            <a:rect b="b" l="l" r="r" t="t"/>
            <a:pathLst>
              <a:path extrusionOk="0" h="5398" w="41487">
                <a:moveTo>
                  <a:pt x="601" y="0"/>
                </a:moveTo>
                <a:cubicBezTo>
                  <a:pt x="555" y="0"/>
                  <a:pt x="509" y="3"/>
                  <a:pt x="462" y="10"/>
                </a:cubicBezTo>
                <a:cubicBezTo>
                  <a:pt x="175" y="43"/>
                  <a:pt x="0" y="199"/>
                  <a:pt x="73" y="344"/>
                </a:cubicBezTo>
                <a:cubicBezTo>
                  <a:pt x="817" y="1865"/>
                  <a:pt x="3736" y="3187"/>
                  <a:pt x="8759" y="4270"/>
                </a:cubicBezTo>
                <a:cubicBezTo>
                  <a:pt x="12210" y="5019"/>
                  <a:pt x="17350" y="5329"/>
                  <a:pt x="21013" y="5378"/>
                </a:cubicBezTo>
                <a:cubicBezTo>
                  <a:pt x="22072" y="5392"/>
                  <a:pt x="23083" y="5398"/>
                  <a:pt x="24059" y="5398"/>
                </a:cubicBezTo>
                <a:cubicBezTo>
                  <a:pt x="29680" y="5398"/>
                  <a:pt x="34208" y="5169"/>
                  <a:pt x="41000" y="4571"/>
                </a:cubicBezTo>
                <a:cubicBezTo>
                  <a:pt x="41291" y="4547"/>
                  <a:pt x="41486" y="4407"/>
                  <a:pt x="41437" y="4255"/>
                </a:cubicBezTo>
                <a:cubicBezTo>
                  <a:pt x="41395" y="4118"/>
                  <a:pt x="41169" y="4023"/>
                  <a:pt x="40919" y="4023"/>
                </a:cubicBezTo>
                <a:cubicBezTo>
                  <a:pt x="40886" y="4023"/>
                  <a:pt x="40853" y="4024"/>
                  <a:pt x="40820" y="4028"/>
                </a:cubicBezTo>
                <a:cubicBezTo>
                  <a:pt x="34085" y="4616"/>
                  <a:pt x="29598" y="4844"/>
                  <a:pt x="24027" y="4844"/>
                </a:cubicBezTo>
                <a:cubicBezTo>
                  <a:pt x="23068" y="4844"/>
                  <a:pt x="22077" y="4837"/>
                  <a:pt x="21036" y="4824"/>
                </a:cubicBezTo>
                <a:cubicBezTo>
                  <a:pt x="17636" y="4780"/>
                  <a:pt x="12486" y="4474"/>
                  <a:pt x="9172" y="3760"/>
                </a:cubicBezTo>
                <a:cubicBezTo>
                  <a:pt x="4474" y="2745"/>
                  <a:pt x="1763" y="1550"/>
                  <a:pt x="1113" y="209"/>
                </a:cubicBezTo>
                <a:cubicBezTo>
                  <a:pt x="1051" y="82"/>
                  <a:pt x="837" y="0"/>
                  <a:pt x="60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2"/>
          <p:cNvSpPr/>
          <p:nvPr/>
        </p:nvSpPr>
        <p:spPr>
          <a:xfrm>
            <a:off x="2692817" y="4123584"/>
            <a:ext cx="291995" cy="47196"/>
          </a:xfrm>
          <a:custGeom>
            <a:rect b="b" l="l" r="r" t="t"/>
            <a:pathLst>
              <a:path extrusionOk="0" h="2773" w="17156">
                <a:moveTo>
                  <a:pt x="16546" y="0"/>
                </a:moveTo>
                <a:cubicBezTo>
                  <a:pt x="16456" y="0"/>
                  <a:pt x="16365" y="12"/>
                  <a:pt x="16281" y="37"/>
                </a:cubicBezTo>
                <a:cubicBezTo>
                  <a:pt x="15358" y="310"/>
                  <a:pt x="14274" y="445"/>
                  <a:pt x="13230" y="582"/>
                </a:cubicBezTo>
                <a:lnTo>
                  <a:pt x="462" y="2224"/>
                </a:lnTo>
                <a:cubicBezTo>
                  <a:pt x="175" y="2263"/>
                  <a:pt x="0" y="2409"/>
                  <a:pt x="74" y="2559"/>
                </a:cubicBezTo>
                <a:cubicBezTo>
                  <a:pt x="132" y="2685"/>
                  <a:pt x="350" y="2773"/>
                  <a:pt x="588" y="2773"/>
                </a:cubicBezTo>
                <a:cubicBezTo>
                  <a:pt x="632" y="2773"/>
                  <a:pt x="675" y="2768"/>
                  <a:pt x="719" y="2763"/>
                </a:cubicBezTo>
                <a:lnTo>
                  <a:pt x="13483" y="1122"/>
                </a:lnTo>
                <a:cubicBezTo>
                  <a:pt x="14604" y="981"/>
                  <a:pt x="15761" y="830"/>
                  <a:pt x="16811" y="519"/>
                </a:cubicBezTo>
                <a:cubicBezTo>
                  <a:pt x="17064" y="445"/>
                  <a:pt x="17156" y="276"/>
                  <a:pt x="17010" y="140"/>
                </a:cubicBezTo>
                <a:cubicBezTo>
                  <a:pt x="16912" y="51"/>
                  <a:pt x="16732" y="0"/>
                  <a:pt x="1654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2"/>
          <p:cNvSpPr/>
          <p:nvPr/>
        </p:nvSpPr>
        <p:spPr>
          <a:xfrm>
            <a:off x="2012289" y="4211407"/>
            <a:ext cx="66310" cy="12969"/>
          </a:xfrm>
          <a:custGeom>
            <a:rect b="b" l="l" r="r" t="t"/>
            <a:pathLst>
              <a:path extrusionOk="0" h="762" w="3896">
                <a:moveTo>
                  <a:pt x="3323" y="1"/>
                </a:moveTo>
                <a:cubicBezTo>
                  <a:pt x="3301" y="1"/>
                  <a:pt x="3278" y="2"/>
                  <a:pt x="3255" y="3"/>
                </a:cubicBezTo>
                <a:lnTo>
                  <a:pt x="496" y="207"/>
                </a:lnTo>
                <a:cubicBezTo>
                  <a:pt x="198" y="232"/>
                  <a:pt x="0" y="373"/>
                  <a:pt x="39" y="523"/>
                </a:cubicBezTo>
                <a:cubicBezTo>
                  <a:pt x="77" y="660"/>
                  <a:pt x="306" y="761"/>
                  <a:pt x="568" y="761"/>
                </a:cubicBezTo>
                <a:cubicBezTo>
                  <a:pt x="593" y="761"/>
                  <a:pt x="617" y="761"/>
                  <a:pt x="646" y="756"/>
                </a:cubicBezTo>
                <a:lnTo>
                  <a:pt x="3405" y="552"/>
                </a:lnTo>
                <a:cubicBezTo>
                  <a:pt x="3696" y="533"/>
                  <a:pt x="3896" y="393"/>
                  <a:pt x="3857" y="241"/>
                </a:cubicBezTo>
                <a:cubicBezTo>
                  <a:pt x="3817" y="98"/>
                  <a:pt x="3587" y="1"/>
                  <a:pt x="332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2"/>
          <p:cNvSpPr/>
          <p:nvPr/>
        </p:nvSpPr>
        <p:spPr>
          <a:xfrm>
            <a:off x="7145494" y="4506665"/>
            <a:ext cx="399408" cy="17786"/>
          </a:xfrm>
          <a:custGeom>
            <a:rect b="b" l="l" r="r" t="t"/>
            <a:pathLst>
              <a:path extrusionOk="0" h="1045" w="23467">
                <a:moveTo>
                  <a:pt x="23161" y="1"/>
                </a:moveTo>
                <a:cubicBezTo>
                  <a:pt x="23147" y="1"/>
                  <a:pt x="23132" y="2"/>
                  <a:pt x="23117" y="4"/>
                </a:cubicBezTo>
                <a:cubicBezTo>
                  <a:pt x="21208" y="349"/>
                  <a:pt x="19264" y="408"/>
                  <a:pt x="17277" y="447"/>
                </a:cubicBezTo>
                <a:cubicBezTo>
                  <a:pt x="15715" y="476"/>
                  <a:pt x="14145" y="490"/>
                  <a:pt x="12572" y="490"/>
                </a:cubicBezTo>
                <a:cubicBezTo>
                  <a:pt x="9595" y="490"/>
                  <a:pt x="6608" y="438"/>
                  <a:pt x="3649" y="331"/>
                </a:cubicBezTo>
                <a:lnTo>
                  <a:pt x="3518" y="325"/>
                </a:lnTo>
                <a:cubicBezTo>
                  <a:pt x="3001" y="306"/>
                  <a:pt x="2476" y="288"/>
                  <a:pt x="1949" y="288"/>
                </a:cubicBezTo>
                <a:cubicBezTo>
                  <a:pt x="1386" y="288"/>
                  <a:pt x="822" y="309"/>
                  <a:pt x="263" y="374"/>
                </a:cubicBezTo>
                <a:cubicBezTo>
                  <a:pt x="112" y="394"/>
                  <a:pt x="0" y="535"/>
                  <a:pt x="20" y="685"/>
                </a:cubicBezTo>
                <a:cubicBezTo>
                  <a:pt x="37" y="824"/>
                  <a:pt x="151" y="930"/>
                  <a:pt x="290" y="930"/>
                </a:cubicBezTo>
                <a:cubicBezTo>
                  <a:pt x="302" y="930"/>
                  <a:pt x="314" y="929"/>
                  <a:pt x="326" y="928"/>
                </a:cubicBezTo>
                <a:cubicBezTo>
                  <a:pt x="865" y="863"/>
                  <a:pt x="1415" y="842"/>
                  <a:pt x="1964" y="842"/>
                </a:cubicBezTo>
                <a:cubicBezTo>
                  <a:pt x="2479" y="842"/>
                  <a:pt x="2993" y="860"/>
                  <a:pt x="3498" y="879"/>
                </a:cubicBezTo>
                <a:lnTo>
                  <a:pt x="3630" y="885"/>
                </a:lnTo>
                <a:cubicBezTo>
                  <a:pt x="6608" y="991"/>
                  <a:pt x="9611" y="1044"/>
                  <a:pt x="12603" y="1044"/>
                </a:cubicBezTo>
                <a:cubicBezTo>
                  <a:pt x="14168" y="1044"/>
                  <a:pt x="15732" y="1030"/>
                  <a:pt x="17287" y="1001"/>
                </a:cubicBezTo>
                <a:cubicBezTo>
                  <a:pt x="19298" y="962"/>
                  <a:pt x="21266" y="903"/>
                  <a:pt x="23213" y="553"/>
                </a:cubicBezTo>
                <a:cubicBezTo>
                  <a:pt x="23365" y="524"/>
                  <a:pt x="23467" y="379"/>
                  <a:pt x="23437" y="228"/>
                </a:cubicBezTo>
                <a:cubicBezTo>
                  <a:pt x="23411" y="93"/>
                  <a:pt x="23294" y="1"/>
                  <a:pt x="2316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2"/>
          <p:cNvSpPr/>
          <p:nvPr/>
        </p:nvSpPr>
        <p:spPr>
          <a:xfrm>
            <a:off x="7138958" y="4554592"/>
            <a:ext cx="407697" cy="13939"/>
          </a:xfrm>
          <a:custGeom>
            <a:rect b="b" l="l" r="r" t="t"/>
            <a:pathLst>
              <a:path extrusionOk="0" h="819" w="23954">
                <a:moveTo>
                  <a:pt x="12933" y="0"/>
                </a:moveTo>
                <a:cubicBezTo>
                  <a:pt x="8705" y="0"/>
                  <a:pt x="4473" y="88"/>
                  <a:pt x="272" y="264"/>
                </a:cubicBezTo>
                <a:cubicBezTo>
                  <a:pt x="122" y="269"/>
                  <a:pt x="1" y="401"/>
                  <a:pt x="10" y="551"/>
                </a:cubicBezTo>
                <a:cubicBezTo>
                  <a:pt x="15" y="702"/>
                  <a:pt x="137" y="818"/>
                  <a:pt x="288" y="818"/>
                </a:cubicBezTo>
                <a:lnTo>
                  <a:pt x="297" y="818"/>
                </a:lnTo>
                <a:cubicBezTo>
                  <a:pt x="4472" y="645"/>
                  <a:pt x="8679" y="559"/>
                  <a:pt x="12882" y="559"/>
                </a:cubicBezTo>
                <a:cubicBezTo>
                  <a:pt x="16485" y="559"/>
                  <a:pt x="20085" y="622"/>
                  <a:pt x="23662" y="750"/>
                </a:cubicBezTo>
                <a:cubicBezTo>
                  <a:pt x="23817" y="745"/>
                  <a:pt x="23943" y="634"/>
                  <a:pt x="23947" y="482"/>
                </a:cubicBezTo>
                <a:cubicBezTo>
                  <a:pt x="23953" y="327"/>
                  <a:pt x="23831" y="201"/>
                  <a:pt x="23680" y="191"/>
                </a:cubicBezTo>
                <a:cubicBezTo>
                  <a:pt x="20115" y="64"/>
                  <a:pt x="16525" y="0"/>
                  <a:pt x="1293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2"/>
          <p:cNvSpPr/>
          <p:nvPr/>
        </p:nvSpPr>
        <p:spPr>
          <a:xfrm>
            <a:off x="2224229" y="4505972"/>
            <a:ext cx="2292944" cy="16067"/>
          </a:xfrm>
          <a:custGeom>
            <a:rect b="b" l="l" r="r" t="t"/>
            <a:pathLst>
              <a:path extrusionOk="0" h="944" w="56742">
                <a:moveTo>
                  <a:pt x="21596" y="0"/>
                </a:moveTo>
                <a:cubicBezTo>
                  <a:pt x="14471" y="0"/>
                  <a:pt x="7353" y="49"/>
                  <a:pt x="272" y="147"/>
                </a:cubicBezTo>
                <a:cubicBezTo>
                  <a:pt x="122" y="151"/>
                  <a:pt x="0" y="273"/>
                  <a:pt x="0" y="429"/>
                </a:cubicBezTo>
                <a:cubicBezTo>
                  <a:pt x="0" y="576"/>
                  <a:pt x="123" y="702"/>
                  <a:pt x="260" y="702"/>
                </a:cubicBezTo>
                <a:cubicBezTo>
                  <a:pt x="267" y="702"/>
                  <a:pt x="274" y="701"/>
                  <a:pt x="281" y="701"/>
                </a:cubicBezTo>
                <a:cubicBezTo>
                  <a:pt x="7359" y="603"/>
                  <a:pt x="14474" y="554"/>
                  <a:pt x="21597" y="554"/>
                </a:cubicBezTo>
                <a:cubicBezTo>
                  <a:pt x="33235" y="554"/>
                  <a:pt x="44896" y="684"/>
                  <a:pt x="56454" y="943"/>
                </a:cubicBezTo>
                <a:lnTo>
                  <a:pt x="56460" y="943"/>
                </a:lnTo>
                <a:cubicBezTo>
                  <a:pt x="56610" y="943"/>
                  <a:pt x="56732" y="827"/>
                  <a:pt x="56736" y="676"/>
                </a:cubicBezTo>
                <a:cubicBezTo>
                  <a:pt x="56741" y="521"/>
                  <a:pt x="56620" y="394"/>
                  <a:pt x="56465" y="389"/>
                </a:cubicBezTo>
                <a:cubicBezTo>
                  <a:pt x="44903" y="130"/>
                  <a:pt x="33239" y="0"/>
                  <a:pt x="2159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2"/>
          <p:cNvSpPr/>
          <p:nvPr/>
        </p:nvSpPr>
        <p:spPr>
          <a:xfrm>
            <a:off x="2219501" y="4553206"/>
            <a:ext cx="2296096" cy="15729"/>
          </a:xfrm>
          <a:custGeom>
            <a:rect b="b" l="l" r="r" t="t"/>
            <a:pathLst>
              <a:path extrusionOk="0" h="924" w="56820">
                <a:moveTo>
                  <a:pt x="288" y="0"/>
                </a:moveTo>
                <a:cubicBezTo>
                  <a:pt x="161" y="0"/>
                  <a:pt x="5" y="117"/>
                  <a:pt x="5" y="272"/>
                </a:cubicBezTo>
                <a:cubicBezTo>
                  <a:pt x="1" y="423"/>
                  <a:pt x="117" y="549"/>
                  <a:pt x="272" y="554"/>
                </a:cubicBezTo>
                <a:cubicBezTo>
                  <a:pt x="4778" y="688"/>
                  <a:pt x="8893" y="720"/>
                  <a:pt x="12825" y="720"/>
                </a:cubicBezTo>
                <a:cubicBezTo>
                  <a:pt x="14447" y="720"/>
                  <a:pt x="16038" y="715"/>
                  <a:pt x="17612" y="709"/>
                </a:cubicBezTo>
                <a:cubicBezTo>
                  <a:pt x="19161" y="703"/>
                  <a:pt x="20676" y="699"/>
                  <a:pt x="22185" y="699"/>
                </a:cubicBezTo>
                <a:cubicBezTo>
                  <a:pt x="24534" y="699"/>
                  <a:pt x="26867" y="710"/>
                  <a:pt x="29286" y="749"/>
                </a:cubicBezTo>
                <a:cubicBezTo>
                  <a:pt x="34908" y="841"/>
                  <a:pt x="40738" y="923"/>
                  <a:pt x="46525" y="923"/>
                </a:cubicBezTo>
                <a:cubicBezTo>
                  <a:pt x="49902" y="923"/>
                  <a:pt x="53259" y="894"/>
                  <a:pt x="56548" y="821"/>
                </a:cubicBezTo>
                <a:cubicBezTo>
                  <a:pt x="56698" y="821"/>
                  <a:pt x="56820" y="695"/>
                  <a:pt x="56820" y="540"/>
                </a:cubicBezTo>
                <a:cubicBezTo>
                  <a:pt x="56815" y="391"/>
                  <a:pt x="56698" y="267"/>
                  <a:pt x="56541" y="267"/>
                </a:cubicBezTo>
                <a:cubicBezTo>
                  <a:pt x="56539" y="267"/>
                  <a:pt x="56536" y="267"/>
                  <a:pt x="56533" y="267"/>
                </a:cubicBezTo>
                <a:cubicBezTo>
                  <a:pt x="53217" y="339"/>
                  <a:pt x="49831" y="368"/>
                  <a:pt x="46427" y="368"/>
                </a:cubicBezTo>
                <a:cubicBezTo>
                  <a:pt x="40680" y="368"/>
                  <a:pt x="34884" y="286"/>
                  <a:pt x="29297" y="195"/>
                </a:cubicBezTo>
                <a:cubicBezTo>
                  <a:pt x="26984" y="155"/>
                  <a:pt x="24752" y="143"/>
                  <a:pt x="22513" y="143"/>
                </a:cubicBezTo>
                <a:cubicBezTo>
                  <a:pt x="20895" y="143"/>
                  <a:pt x="19273" y="149"/>
                  <a:pt x="17612" y="155"/>
                </a:cubicBezTo>
                <a:cubicBezTo>
                  <a:pt x="16038" y="161"/>
                  <a:pt x="14448" y="166"/>
                  <a:pt x="12827" y="166"/>
                </a:cubicBezTo>
                <a:cubicBezTo>
                  <a:pt x="8898" y="166"/>
                  <a:pt x="4790" y="135"/>
                  <a:pt x="28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 name="Google Shape;298;p32"/>
          <p:cNvGrpSpPr/>
          <p:nvPr/>
        </p:nvGrpSpPr>
        <p:grpSpPr>
          <a:xfrm>
            <a:off x="1648133" y="4506621"/>
            <a:ext cx="407683" cy="61865"/>
            <a:chOff x="7126144" y="4478908"/>
            <a:chExt cx="406140" cy="61631"/>
          </a:xfrm>
        </p:grpSpPr>
        <p:sp>
          <p:nvSpPr>
            <p:cNvPr id="299" name="Google Shape;299;p32"/>
            <p:cNvSpPr/>
            <p:nvPr/>
          </p:nvSpPr>
          <p:spPr>
            <a:xfrm>
              <a:off x="7132655" y="4478908"/>
              <a:ext cx="397883" cy="17718"/>
            </a:xfrm>
            <a:custGeom>
              <a:rect b="b" l="l" r="r" t="t"/>
              <a:pathLst>
                <a:path extrusionOk="0" h="1045" w="23467">
                  <a:moveTo>
                    <a:pt x="23161" y="1"/>
                  </a:moveTo>
                  <a:cubicBezTo>
                    <a:pt x="23147" y="1"/>
                    <a:pt x="23132" y="2"/>
                    <a:pt x="23117" y="4"/>
                  </a:cubicBezTo>
                  <a:cubicBezTo>
                    <a:pt x="21208" y="349"/>
                    <a:pt x="19264" y="408"/>
                    <a:pt x="17277" y="447"/>
                  </a:cubicBezTo>
                  <a:cubicBezTo>
                    <a:pt x="15715" y="476"/>
                    <a:pt x="14145" y="490"/>
                    <a:pt x="12572" y="490"/>
                  </a:cubicBezTo>
                  <a:cubicBezTo>
                    <a:pt x="9595" y="490"/>
                    <a:pt x="6608" y="438"/>
                    <a:pt x="3649" y="331"/>
                  </a:cubicBezTo>
                  <a:lnTo>
                    <a:pt x="3518" y="325"/>
                  </a:lnTo>
                  <a:cubicBezTo>
                    <a:pt x="3001" y="306"/>
                    <a:pt x="2476" y="288"/>
                    <a:pt x="1949" y="288"/>
                  </a:cubicBezTo>
                  <a:cubicBezTo>
                    <a:pt x="1386" y="288"/>
                    <a:pt x="822" y="309"/>
                    <a:pt x="263" y="374"/>
                  </a:cubicBezTo>
                  <a:cubicBezTo>
                    <a:pt x="112" y="394"/>
                    <a:pt x="0" y="535"/>
                    <a:pt x="20" y="685"/>
                  </a:cubicBezTo>
                  <a:cubicBezTo>
                    <a:pt x="37" y="824"/>
                    <a:pt x="151" y="930"/>
                    <a:pt x="290" y="930"/>
                  </a:cubicBezTo>
                  <a:cubicBezTo>
                    <a:pt x="302" y="930"/>
                    <a:pt x="314" y="929"/>
                    <a:pt x="326" y="928"/>
                  </a:cubicBezTo>
                  <a:cubicBezTo>
                    <a:pt x="865" y="863"/>
                    <a:pt x="1415" y="842"/>
                    <a:pt x="1964" y="842"/>
                  </a:cubicBezTo>
                  <a:cubicBezTo>
                    <a:pt x="2479" y="842"/>
                    <a:pt x="2993" y="860"/>
                    <a:pt x="3498" y="879"/>
                  </a:cubicBezTo>
                  <a:lnTo>
                    <a:pt x="3630" y="885"/>
                  </a:lnTo>
                  <a:cubicBezTo>
                    <a:pt x="6608" y="991"/>
                    <a:pt x="9611" y="1044"/>
                    <a:pt x="12603" y="1044"/>
                  </a:cubicBezTo>
                  <a:cubicBezTo>
                    <a:pt x="14168" y="1044"/>
                    <a:pt x="15732" y="1030"/>
                    <a:pt x="17287" y="1001"/>
                  </a:cubicBezTo>
                  <a:cubicBezTo>
                    <a:pt x="19298" y="962"/>
                    <a:pt x="21266" y="903"/>
                    <a:pt x="23213" y="553"/>
                  </a:cubicBezTo>
                  <a:cubicBezTo>
                    <a:pt x="23365" y="524"/>
                    <a:pt x="23467" y="379"/>
                    <a:pt x="23437" y="228"/>
                  </a:cubicBezTo>
                  <a:cubicBezTo>
                    <a:pt x="23411" y="93"/>
                    <a:pt x="23294" y="1"/>
                    <a:pt x="2316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2"/>
            <p:cNvSpPr/>
            <p:nvPr/>
          </p:nvSpPr>
          <p:spPr>
            <a:xfrm>
              <a:off x="7126144" y="4526653"/>
              <a:ext cx="406140" cy="13886"/>
            </a:xfrm>
            <a:custGeom>
              <a:rect b="b" l="l" r="r" t="t"/>
              <a:pathLst>
                <a:path extrusionOk="0" h="819" w="23954">
                  <a:moveTo>
                    <a:pt x="12933" y="0"/>
                  </a:moveTo>
                  <a:cubicBezTo>
                    <a:pt x="8705" y="0"/>
                    <a:pt x="4473" y="88"/>
                    <a:pt x="272" y="264"/>
                  </a:cubicBezTo>
                  <a:cubicBezTo>
                    <a:pt x="122" y="269"/>
                    <a:pt x="1" y="401"/>
                    <a:pt x="10" y="551"/>
                  </a:cubicBezTo>
                  <a:cubicBezTo>
                    <a:pt x="15" y="702"/>
                    <a:pt x="137" y="818"/>
                    <a:pt x="288" y="818"/>
                  </a:cubicBezTo>
                  <a:lnTo>
                    <a:pt x="297" y="818"/>
                  </a:lnTo>
                  <a:cubicBezTo>
                    <a:pt x="4472" y="645"/>
                    <a:pt x="8679" y="559"/>
                    <a:pt x="12882" y="559"/>
                  </a:cubicBezTo>
                  <a:cubicBezTo>
                    <a:pt x="16485" y="559"/>
                    <a:pt x="20085" y="622"/>
                    <a:pt x="23662" y="750"/>
                  </a:cubicBezTo>
                  <a:cubicBezTo>
                    <a:pt x="23817" y="745"/>
                    <a:pt x="23943" y="634"/>
                    <a:pt x="23947" y="482"/>
                  </a:cubicBezTo>
                  <a:cubicBezTo>
                    <a:pt x="23953" y="327"/>
                    <a:pt x="23831" y="201"/>
                    <a:pt x="23680" y="191"/>
                  </a:cubicBezTo>
                  <a:cubicBezTo>
                    <a:pt x="20115" y="64"/>
                    <a:pt x="16525" y="0"/>
                    <a:pt x="1293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1" name="Google Shape;301;p32"/>
          <p:cNvSpPr/>
          <p:nvPr/>
        </p:nvSpPr>
        <p:spPr>
          <a:xfrm>
            <a:off x="4684211" y="4505972"/>
            <a:ext cx="2292944" cy="16067"/>
          </a:xfrm>
          <a:custGeom>
            <a:rect b="b" l="l" r="r" t="t"/>
            <a:pathLst>
              <a:path extrusionOk="0" h="944" w="56742">
                <a:moveTo>
                  <a:pt x="21596" y="0"/>
                </a:moveTo>
                <a:cubicBezTo>
                  <a:pt x="14471" y="0"/>
                  <a:pt x="7353" y="49"/>
                  <a:pt x="272" y="147"/>
                </a:cubicBezTo>
                <a:cubicBezTo>
                  <a:pt x="122" y="151"/>
                  <a:pt x="0" y="273"/>
                  <a:pt x="0" y="429"/>
                </a:cubicBezTo>
                <a:cubicBezTo>
                  <a:pt x="0" y="576"/>
                  <a:pt x="123" y="702"/>
                  <a:pt x="260" y="702"/>
                </a:cubicBezTo>
                <a:cubicBezTo>
                  <a:pt x="267" y="702"/>
                  <a:pt x="274" y="701"/>
                  <a:pt x="281" y="701"/>
                </a:cubicBezTo>
                <a:cubicBezTo>
                  <a:pt x="7359" y="603"/>
                  <a:pt x="14474" y="554"/>
                  <a:pt x="21597" y="554"/>
                </a:cubicBezTo>
                <a:cubicBezTo>
                  <a:pt x="33235" y="554"/>
                  <a:pt x="44896" y="684"/>
                  <a:pt x="56454" y="943"/>
                </a:cubicBezTo>
                <a:lnTo>
                  <a:pt x="56460" y="943"/>
                </a:lnTo>
                <a:cubicBezTo>
                  <a:pt x="56610" y="943"/>
                  <a:pt x="56732" y="827"/>
                  <a:pt x="56736" y="676"/>
                </a:cubicBezTo>
                <a:cubicBezTo>
                  <a:pt x="56741" y="521"/>
                  <a:pt x="56620" y="394"/>
                  <a:pt x="56465" y="389"/>
                </a:cubicBezTo>
                <a:cubicBezTo>
                  <a:pt x="44903" y="130"/>
                  <a:pt x="33239" y="0"/>
                  <a:pt x="2159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2"/>
          <p:cNvSpPr/>
          <p:nvPr/>
        </p:nvSpPr>
        <p:spPr>
          <a:xfrm>
            <a:off x="4679483" y="4553206"/>
            <a:ext cx="2296096" cy="15729"/>
          </a:xfrm>
          <a:custGeom>
            <a:rect b="b" l="l" r="r" t="t"/>
            <a:pathLst>
              <a:path extrusionOk="0" h="924" w="56820">
                <a:moveTo>
                  <a:pt x="288" y="0"/>
                </a:moveTo>
                <a:cubicBezTo>
                  <a:pt x="161" y="0"/>
                  <a:pt x="5" y="117"/>
                  <a:pt x="5" y="272"/>
                </a:cubicBezTo>
                <a:cubicBezTo>
                  <a:pt x="1" y="423"/>
                  <a:pt x="117" y="549"/>
                  <a:pt x="272" y="554"/>
                </a:cubicBezTo>
                <a:cubicBezTo>
                  <a:pt x="4778" y="688"/>
                  <a:pt x="8893" y="720"/>
                  <a:pt x="12825" y="720"/>
                </a:cubicBezTo>
                <a:cubicBezTo>
                  <a:pt x="14447" y="720"/>
                  <a:pt x="16038" y="715"/>
                  <a:pt x="17612" y="709"/>
                </a:cubicBezTo>
                <a:cubicBezTo>
                  <a:pt x="19161" y="703"/>
                  <a:pt x="20676" y="699"/>
                  <a:pt x="22185" y="699"/>
                </a:cubicBezTo>
                <a:cubicBezTo>
                  <a:pt x="24534" y="699"/>
                  <a:pt x="26867" y="710"/>
                  <a:pt x="29286" y="749"/>
                </a:cubicBezTo>
                <a:cubicBezTo>
                  <a:pt x="34908" y="841"/>
                  <a:pt x="40738" y="923"/>
                  <a:pt x="46525" y="923"/>
                </a:cubicBezTo>
                <a:cubicBezTo>
                  <a:pt x="49902" y="923"/>
                  <a:pt x="53259" y="894"/>
                  <a:pt x="56548" y="821"/>
                </a:cubicBezTo>
                <a:cubicBezTo>
                  <a:pt x="56698" y="821"/>
                  <a:pt x="56820" y="695"/>
                  <a:pt x="56820" y="540"/>
                </a:cubicBezTo>
                <a:cubicBezTo>
                  <a:pt x="56815" y="391"/>
                  <a:pt x="56698" y="267"/>
                  <a:pt x="56541" y="267"/>
                </a:cubicBezTo>
                <a:cubicBezTo>
                  <a:pt x="56539" y="267"/>
                  <a:pt x="56536" y="267"/>
                  <a:pt x="56533" y="267"/>
                </a:cubicBezTo>
                <a:cubicBezTo>
                  <a:pt x="53217" y="339"/>
                  <a:pt x="49831" y="368"/>
                  <a:pt x="46427" y="368"/>
                </a:cubicBezTo>
                <a:cubicBezTo>
                  <a:pt x="40680" y="368"/>
                  <a:pt x="34884" y="286"/>
                  <a:pt x="29297" y="195"/>
                </a:cubicBezTo>
                <a:cubicBezTo>
                  <a:pt x="26984" y="155"/>
                  <a:pt x="24752" y="143"/>
                  <a:pt x="22513" y="143"/>
                </a:cubicBezTo>
                <a:cubicBezTo>
                  <a:pt x="20895" y="143"/>
                  <a:pt x="19273" y="149"/>
                  <a:pt x="17612" y="155"/>
                </a:cubicBezTo>
                <a:cubicBezTo>
                  <a:pt x="16038" y="161"/>
                  <a:pt x="14448" y="166"/>
                  <a:pt x="12827" y="166"/>
                </a:cubicBezTo>
                <a:cubicBezTo>
                  <a:pt x="8898" y="166"/>
                  <a:pt x="4790" y="135"/>
                  <a:pt x="28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2"/>
          <p:cNvSpPr txBox="1"/>
          <p:nvPr/>
        </p:nvSpPr>
        <p:spPr>
          <a:xfrm>
            <a:off x="1316125" y="1807525"/>
            <a:ext cx="1536300" cy="2103000"/>
          </a:xfrm>
          <a:prstGeom prst="rect">
            <a:avLst/>
          </a:prstGeom>
          <a:noFill/>
          <a:ln>
            <a:noFill/>
          </a:ln>
        </p:spPr>
        <p:txBody>
          <a:bodyPr anchorCtr="0" anchor="ctr" bIns="0" lIns="0" spcFirstLastPara="1" rIns="0" wrap="square" tIns="60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Barlow Semi Condensed Light"/>
                <a:ea typeface="Barlow Semi Condensed Light"/>
                <a:cs typeface="Barlow Semi Condensed Light"/>
                <a:sym typeface="Barlow Semi Condensed Light"/>
              </a:rPr>
              <a:t>Este concepto involucra una forma de hacer las cosas que no cambia en el tiempo, incluso cuando existen dificultades o perturbaciones.</a:t>
            </a:r>
            <a:endParaRPr b="0" i="0" sz="1400" u="none" cap="none" strike="noStrike">
              <a:solidFill>
                <a:schemeClr val="lt1"/>
              </a:solidFill>
              <a:latin typeface="Barlow Semi Condensed Light"/>
              <a:ea typeface="Barlow Semi Condensed Light"/>
              <a:cs typeface="Barlow Semi Condensed Light"/>
              <a:sym typeface="Barlow Semi Condensed Light"/>
            </a:endParaRPr>
          </a:p>
        </p:txBody>
      </p:sp>
      <p:sp>
        <p:nvSpPr>
          <p:cNvPr id="304" name="Google Shape;304;p32"/>
          <p:cNvSpPr txBox="1"/>
          <p:nvPr/>
        </p:nvSpPr>
        <p:spPr>
          <a:xfrm>
            <a:off x="3298600" y="1733425"/>
            <a:ext cx="2514000" cy="2413200"/>
          </a:xfrm>
          <a:prstGeom prst="rect">
            <a:avLst/>
          </a:prstGeom>
          <a:noFill/>
          <a:ln>
            <a:noFill/>
          </a:ln>
        </p:spPr>
        <p:txBody>
          <a:bodyPr anchorCtr="0" anchor="ctr" bIns="0" lIns="0" spcFirstLastPara="1" rIns="0" wrap="square" tIns="60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Barlow Semi Condensed Light"/>
                <a:ea typeface="Barlow Semi Condensed Light"/>
                <a:cs typeface="Barlow Semi Condensed Light"/>
                <a:sym typeface="Barlow Semi Condensed Light"/>
              </a:rPr>
              <a:t>En el contexto del cambio climático, esto incluye nuestro modelo productivo-consumista de Tomar-Hacer-Desechar (Take-Make-Waste) y las tendencias de crecimiento económico (PIB), de crecimiento poblacional, de consumo de recursos y de emisiones de gases de efecto invernadero (GEI).</a:t>
            </a:r>
            <a:endParaRPr b="0" i="0" sz="1400" u="none" cap="none" strike="noStrike">
              <a:solidFill>
                <a:schemeClr val="lt1"/>
              </a:solidFill>
              <a:latin typeface="Barlow Semi Condensed Light"/>
              <a:ea typeface="Barlow Semi Condensed Light"/>
              <a:cs typeface="Barlow Semi Condensed Light"/>
              <a:sym typeface="Barlow Semi Condensed Light"/>
            </a:endParaRPr>
          </a:p>
        </p:txBody>
      </p:sp>
      <p:sp>
        <p:nvSpPr>
          <p:cNvPr id="305" name="Google Shape;305;p32"/>
          <p:cNvSpPr txBox="1"/>
          <p:nvPr/>
        </p:nvSpPr>
        <p:spPr>
          <a:xfrm>
            <a:off x="6208200" y="1933825"/>
            <a:ext cx="1874700" cy="2103000"/>
          </a:xfrm>
          <a:prstGeom prst="rect">
            <a:avLst/>
          </a:prstGeom>
          <a:noFill/>
          <a:ln>
            <a:noFill/>
          </a:ln>
        </p:spPr>
        <p:txBody>
          <a:bodyPr anchorCtr="0" anchor="ctr" bIns="0" lIns="0" spcFirstLastPara="1" rIns="0" wrap="square" tIns="60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Barlow Semi Condensed Light"/>
                <a:ea typeface="Barlow Semi Condensed Light"/>
                <a:cs typeface="Barlow Semi Condensed Light"/>
                <a:sym typeface="Barlow Semi Condensed Light"/>
              </a:rPr>
              <a:t>En la práctica, se ha estimado bajo un escenario BAU un crecimiento de 2% anual en las emisiones de gases de efecto invernadero, lo que nos llevaría a un aumento en la temperatura promedio de la Tierra a +5°C para el año 2100.</a:t>
            </a:r>
            <a:endParaRPr b="0" i="0" sz="1400" u="none" cap="none" strike="noStrike">
              <a:solidFill>
                <a:schemeClr val="lt1"/>
              </a:solidFill>
              <a:latin typeface="Barlow Semi Condensed Light"/>
              <a:ea typeface="Barlow Semi Condensed Light"/>
              <a:cs typeface="Barlow Semi Condensed Light"/>
              <a:sym typeface="Barlow Semi Condensed Light"/>
            </a:endParaRPr>
          </a:p>
        </p:txBody>
      </p:sp>
      <p:sp>
        <p:nvSpPr>
          <p:cNvPr id="306" name="Google Shape;306;p32"/>
          <p:cNvSpPr/>
          <p:nvPr/>
        </p:nvSpPr>
        <p:spPr>
          <a:xfrm flipH="1">
            <a:off x="2074550" y="4474355"/>
            <a:ext cx="126642" cy="126831"/>
          </a:xfrm>
          <a:custGeom>
            <a:rect b="b" l="l" r="r" t="t"/>
            <a:pathLst>
              <a:path extrusionOk="0" h="19408" w="19379">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2"/>
          <p:cNvSpPr/>
          <p:nvPr/>
        </p:nvSpPr>
        <p:spPr>
          <a:xfrm flipH="1">
            <a:off x="4527847" y="4474355"/>
            <a:ext cx="126642" cy="126831"/>
          </a:xfrm>
          <a:custGeom>
            <a:rect b="b" l="l" r="r" t="t"/>
            <a:pathLst>
              <a:path extrusionOk="0" h="19408" w="19379">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2"/>
          <p:cNvSpPr/>
          <p:nvPr/>
        </p:nvSpPr>
        <p:spPr>
          <a:xfrm flipH="1">
            <a:off x="6994954" y="4474355"/>
            <a:ext cx="126642" cy="126831"/>
          </a:xfrm>
          <a:custGeom>
            <a:rect b="b" l="l" r="r" t="t"/>
            <a:pathLst>
              <a:path extrusionOk="0" h="19408" w="19379">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2"/>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solidFill>
                  <a:schemeClr val="accent3"/>
                </a:solidFill>
              </a:rPr>
              <a:t>BUSINESS AS USUAL (BAU)</a:t>
            </a:r>
            <a:endParaRPr>
              <a:solidFill>
                <a:schemeClr val="accent3"/>
              </a:solidFill>
            </a:endParaRPr>
          </a:p>
        </p:txBody>
      </p:sp>
      <p:grpSp>
        <p:nvGrpSpPr>
          <p:cNvPr id="310" name="Google Shape;310;p32"/>
          <p:cNvGrpSpPr/>
          <p:nvPr/>
        </p:nvGrpSpPr>
        <p:grpSpPr>
          <a:xfrm>
            <a:off x="1874737" y="1210573"/>
            <a:ext cx="454386" cy="452371"/>
            <a:chOff x="5823294" y="2309751"/>
            <a:chExt cx="315327" cy="314978"/>
          </a:xfrm>
        </p:grpSpPr>
        <p:sp>
          <p:nvSpPr>
            <p:cNvPr id="311" name="Google Shape;311;p3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8" name="Google Shape;328;p32"/>
          <p:cNvGrpSpPr/>
          <p:nvPr/>
        </p:nvGrpSpPr>
        <p:grpSpPr>
          <a:xfrm>
            <a:off x="4292508" y="1173595"/>
            <a:ext cx="454412" cy="452333"/>
            <a:chOff x="1952836" y="2774422"/>
            <a:chExt cx="372835" cy="342573"/>
          </a:xfrm>
        </p:grpSpPr>
        <p:sp>
          <p:nvSpPr>
            <p:cNvPr id="329" name="Google Shape;329;p3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2" name="Google Shape;332;p32"/>
          <p:cNvGrpSpPr/>
          <p:nvPr/>
        </p:nvGrpSpPr>
        <p:grpSpPr>
          <a:xfrm>
            <a:off x="6875591" y="1210653"/>
            <a:ext cx="528549" cy="415258"/>
            <a:chOff x="2640993" y="3357835"/>
            <a:chExt cx="365348" cy="364966"/>
          </a:xfrm>
        </p:grpSpPr>
        <p:sp>
          <p:nvSpPr>
            <p:cNvPr id="333" name="Google Shape;333;p3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3"/>
          <p:cNvSpPr txBox="1"/>
          <p:nvPr>
            <p:ph type="title"/>
          </p:nvPr>
        </p:nvSpPr>
        <p:spPr>
          <a:xfrm>
            <a:off x="1530375" y="257175"/>
            <a:ext cx="59499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NUESTRO CAMINO AL FUTURO</a:t>
            </a:r>
            <a:endParaRPr sz="2100">
              <a:solidFill>
                <a:schemeClr val="lt1"/>
              </a:solidFill>
            </a:endParaRPr>
          </a:p>
        </p:txBody>
      </p:sp>
      <p:grpSp>
        <p:nvGrpSpPr>
          <p:cNvPr id="348" name="Google Shape;348;p33"/>
          <p:cNvGrpSpPr/>
          <p:nvPr/>
        </p:nvGrpSpPr>
        <p:grpSpPr>
          <a:xfrm>
            <a:off x="4955925" y="1689007"/>
            <a:ext cx="4090863" cy="3136437"/>
            <a:chOff x="341225" y="2238709"/>
            <a:chExt cx="3703144" cy="2476461"/>
          </a:xfrm>
        </p:grpSpPr>
        <p:sp>
          <p:nvSpPr>
            <p:cNvPr id="349" name="Google Shape;349;p33"/>
            <p:cNvSpPr/>
            <p:nvPr/>
          </p:nvSpPr>
          <p:spPr>
            <a:xfrm>
              <a:off x="341225" y="2238709"/>
              <a:ext cx="3703144" cy="2476461"/>
            </a:xfrm>
            <a:custGeom>
              <a:rect b="b" l="l" r="r" t="t"/>
              <a:pathLst>
                <a:path extrusionOk="0" h="68915" w="50190">
                  <a:moveTo>
                    <a:pt x="2511" y="531"/>
                  </a:moveTo>
                  <a:cubicBezTo>
                    <a:pt x="3298" y="597"/>
                    <a:pt x="4092" y="615"/>
                    <a:pt x="4887" y="615"/>
                  </a:cubicBezTo>
                  <a:cubicBezTo>
                    <a:pt x="5798" y="615"/>
                    <a:pt x="6711" y="592"/>
                    <a:pt x="7614" y="592"/>
                  </a:cubicBezTo>
                  <a:cubicBezTo>
                    <a:pt x="7646" y="592"/>
                    <a:pt x="7677" y="592"/>
                    <a:pt x="7709" y="592"/>
                  </a:cubicBezTo>
                  <a:cubicBezTo>
                    <a:pt x="9621" y="595"/>
                    <a:pt x="11536" y="598"/>
                    <a:pt x="13451" y="603"/>
                  </a:cubicBezTo>
                  <a:cubicBezTo>
                    <a:pt x="14785" y="605"/>
                    <a:pt x="16119" y="606"/>
                    <a:pt x="17452" y="606"/>
                  </a:cubicBezTo>
                  <a:cubicBezTo>
                    <a:pt x="19946" y="606"/>
                    <a:pt x="22439" y="602"/>
                    <a:pt x="24932" y="595"/>
                  </a:cubicBezTo>
                  <a:cubicBezTo>
                    <a:pt x="25905" y="592"/>
                    <a:pt x="26878" y="591"/>
                    <a:pt x="27851" y="591"/>
                  </a:cubicBezTo>
                  <a:cubicBezTo>
                    <a:pt x="30089" y="591"/>
                    <a:pt x="32327" y="597"/>
                    <a:pt x="34565" y="597"/>
                  </a:cubicBezTo>
                  <a:cubicBezTo>
                    <a:pt x="35181" y="597"/>
                    <a:pt x="35797" y="596"/>
                    <a:pt x="36412" y="595"/>
                  </a:cubicBezTo>
                  <a:cubicBezTo>
                    <a:pt x="36543" y="595"/>
                    <a:pt x="36674" y="595"/>
                    <a:pt x="36805" y="595"/>
                  </a:cubicBezTo>
                  <a:cubicBezTo>
                    <a:pt x="38835" y="595"/>
                    <a:pt x="40878" y="635"/>
                    <a:pt x="42919" y="635"/>
                  </a:cubicBezTo>
                  <a:cubicBezTo>
                    <a:pt x="44349" y="635"/>
                    <a:pt x="45778" y="615"/>
                    <a:pt x="47199" y="548"/>
                  </a:cubicBezTo>
                  <a:cubicBezTo>
                    <a:pt x="47829" y="623"/>
                    <a:pt x="48457" y="650"/>
                    <a:pt x="48978" y="1116"/>
                  </a:cubicBezTo>
                  <a:cubicBezTo>
                    <a:pt x="49539" y="1616"/>
                    <a:pt x="49539" y="2310"/>
                    <a:pt x="49611" y="2986"/>
                  </a:cubicBezTo>
                  <a:cubicBezTo>
                    <a:pt x="49597" y="3014"/>
                    <a:pt x="49591" y="3044"/>
                    <a:pt x="49587" y="3082"/>
                  </a:cubicBezTo>
                  <a:cubicBezTo>
                    <a:pt x="49587" y="3150"/>
                    <a:pt x="49587" y="3218"/>
                    <a:pt x="49584" y="3289"/>
                  </a:cubicBezTo>
                  <a:cubicBezTo>
                    <a:pt x="49577" y="3313"/>
                    <a:pt x="49570" y="3337"/>
                    <a:pt x="49570" y="3368"/>
                  </a:cubicBezTo>
                  <a:cubicBezTo>
                    <a:pt x="49564" y="3807"/>
                    <a:pt x="49560" y="4245"/>
                    <a:pt x="49553" y="4685"/>
                  </a:cubicBezTo>
                  <a:cubicBezTo>
                    <a:pt x="49471" y="8406"/>
                    <a:pt x="49462" y="12130"/>
                    <a:pt x="49478" y="15855"/>
                  </a:cubicBezTo>
                  <a:cubicBezTo>
                    <a:pt x="49471" y="21115"/>
                    <a:pt x="49498" y="26373"/>
                    <a:pt x="49526" y="31632"/>
                  </a:cubicBezTo>
                  <a:cubicBezTo>
                    <a:pt x="49526" y="38170"/>
                    <a:pt x="49526" y="44705"/>
                    <a:pt x="49523" y="51243"/>
                  </a:cubicBezTo>
                  <a:cubicBezTo>
                    <a:pt x="49519" y="55795"/>
                    <a:pt x="49516" y="60346"/>
                    <a:pt x="49512" y="64898"/>
                  </a:cubicBezTo>
                  <a:cubicBezTo>
                    <a:pt x="49512" y="64969"/>
                    <a:pt x="49536" y="65030"/>
                    <a:pt x="49573" y="65074"/>
                  </a:cubicBezTo>
                  <a:cubicBezTo>
                    <a:pt x="49498" y="65816"/>
                    <a:pt x="49529" y="66575"/>
                    <a:pt x="49322" y="67292"/>
                  </a:cubicBezTo>
                  <a:cubicBezTo>
                    <a:pt x="48985" y="68456"/>
                    <a:pt x="48057" y="68194"/>
                    <a:pt x="47189" y="68303"/>
                  </a:cubicBezTo>
                  <a:cubicBezTo>
                    <a:pt x="44211" y="68172"/>
                    <a:pt x="41225" y="68133"/>
                    <a:pt x="38238" y="68133"/>
                  </a:cubicBezTo>
                  <a:cubicBezTo>
                    <a:pt x="33660" y="68133"/>
                    <a:pt x="29078" y="68226"/>
                    <a:pt x="24510" y="68228"/>
                  </a:cubicBezTo>
                  <a:cubicBezTo>
                    <a:pt x="17016" y="68234"/>
                    <a:pt x="9522" y="68245"/>
                    <a:pt x="2029" y="68269"/>
                  </a:cubicBezTo>
                  <a:cubicBezTo>
                    <a:pt x="1620" y="68201"/>
                    <a:pt x="1236" y="68112"/>
                    <a:pt x="957" y="67673"/>
                  </a:cubicBezTo>
                  <a:cubicBezTo>
                    <a:pt x="616" y="67135"/>
                    <a:pt x="682" y="66517"/>
                    <a:pt x="566" y="65928"/>
                  </a:cubicBezTo>
                  <a:cubicBezTo>
                    <a:pt x="651" y="49624"/>
                    <a:pt x="641" y="33326"/>
                    <a:pt x="616" y="17022"/>
                  </a:cubicBezTo>
                  <a:cubicBezTo>
                    <a:pt x="613" y="15219"/>
                    <a:pt x="610" y="13413"/>
                    <a:pt x="607" y="11607"/>
                  </a:cubicBezTo>
                  <a:cubicBezTo>
                    <a:pt x="627" y="9096"/>
                    <a:pt x="637" y="6583"/>
                    <a:pt x="572" y="4072"/>
                  </a:cubicBezTo>
                  <a:cubicBezTo>
                    <a:pt x="600" y="3613"/>
                    <a:pt x="481" y="3068"/>
                    <a:pt x="603" y="2630"/>
                  </a:cubicBezTo>
                  <a:cubicBezTo>
                    <a:pt x="620" y="2568"/>
                    <a:pt x="616" y="2517"/>
                    <a:pt x="607" y="2470"/>
                  </a:cubicBezTo>
                  <a:cubicBezTo>
                    <a:pt x="657" y="2109"/>
                    <a:pt x="685" y="1741"/>
                    <a:pt x="875" y="1412"/>
                  </a:cubicBezTo>
                  <a:cubicBezTo>
                    <a:pt x="1236" y="799"/>
                    <a:pt x="1872" y="656"/>
                    <a:pt x="2511" y="531"/>
                  </a:cubicBezTo>
                  <a:close/>
                  <a:moveTo>
                    <a:pt x="42994" y="1"/>
                  </a:moveTo>
                  <a:cubicBezTo>
                    <a:pt x="40944" y="1"/>
                    <a:pt x="38891" y="41"/>
                    <a:pt x="36850" y="41"/>
                  </a:cubicBezTo>
                  <a:cubicBezTo>
                    <a:pt x="36704" y="41"/>
                    <a:pt x="36558" y="41"/>
                    <a:pt x="36412" y="41"/>
                  </a:cubicBezTo>
                  <a:cubicBezTo>
                    <a:pt x="35857" y="40"/>
                    <a:pt x="35301" y="39"/>
                    <a:pt x="34746" y="39"/>
                  </a:cubicBezTo>
                  <a:cubicBezTo>
                    <a:pt x="32489" y="39"/>
                    <a:pt x="30233" y="46"/>
                    <a:pt x="27976" y="46"/>
                  </a:cubicBezTo>
                  <a:cubicBezTo>
                    <a:pt x="26961" y="46"/>
                    <a:pt x="25947" y="45"/>
                    <a:pt x="24932" y="41"/>
                  </a:cubicBezTo>
                  <a:cubicBezTo>
                    <a:pt x="22454" y="34"/>
                    <a:pt x="19976" y="31"/>
                    <a:pt x="17498" y="31"/>
                  </a:cubicBezTo>
                  <a:cubicBezTo>
                    <a:pt x="16149" y="31"/>
                    <a:pt x="14800" y="32"/>
                    <a:pt x="13451" y="34"/>
                  </a:cubicBezTo>
                  <a:cubicBezTo>
                    <a:pt x="11536" y="38"/>
                    <a:pt x="9621" y="41"/>
                    <a:pt x="7709" y="44"/>
                  </a:cubicBezTo>
                  <a:cubicBezTo>
                    <a:pt x="7681" y="44"/>
                    <a:pt x="7654" y="44"/>
                    <a:pt x="7626" y="44"/>
                  </a:cubicBezTo>
                  <a:cubicBezTo>
                    <a:pt x="6702" y="44"/>
                    <a:pt x="5771" y="19"/>
                    <a:pt x="4840" y="19"/>
                  </a:cubicBezTo>
                  <a:cubicBezTo>
                    <a:pt x="3877" y="19"/>
                    <a:pt x="2916" y="46"/>
                    <a:pt x="1967" y="157"/>
                  </a:cubicBezTo>
                  <a:cubicBezTo>
                    <a:pt x="1902" y="163"/>
                    <a:pt x="1858" y="201"/>
                    <a:pt x="1834" y="242"/>
                  </a:cubicBezTo>
                  <a:cubicBezTo>
                    <a:pt x="1365" y="327"/>
                    <a:pt x="950" y="548"/>
                    <a:pt x="616" y="942"/>
                  </a:cubicBezTo>
                  <a:cubicBezTo>
                    <a:pt x="18" y="1653"/>
                    <a:pt x="76" y="3657"/>
                    <a:pt x="103" y="4137"/>
                  </a:cubicBezTo>
                  <a:cubicBezTo>
                    <a:pt x="55" y="6174"/>
                    <a:pt x="59" y="8215"/>
                    <a:pt x="73" y="10257"/>
                  </a:cubicBezTo>
                  <a:cubicBezTo>
                    <a:pt x="69" y="11943"/>
                    <a:pt x="65" y="13631"/>
                    <a:pt x="62" y="15318"/>
                  </a:cubicBezTo>
                  <a:cubicBezTo>
                    <a:pt x="55" y="19427"/>
                    <a:pt x="1" y="23539"/>
                    <a:pt x="4" y="27649"/>
                  </a:cubicBezTo>
                  <a:cubicBezTo>
                    <a:pt x="15" y="35871"/>
                    <a:pt x="24" y="44092"/>
                    <a:pt x="38" y="52314"/>
                  </a:cubicBezTo>
                  <a:cubicBezTo>
                    <a:pt x="49" y="56996"/>
                    <a:pt x="90" y="61673"/>
                    <a:pt x="113" y="66353"/>
                  </a:cubicBezTo>
                  <a:cubicBezTo>
                    <a:pt x="113" y="66360"/>
                    <a:pt x="117" y="66364"/>
                    <a:pt x="117" y="66370"/>
                  </a:cubicBezTo>
                  <a:cubicBezTo>
                    <a:pt x="96" y="67017"/>
                    <a:pt x="304" y="67707"/>
                    <a:pt x="702" y="68180"/>
                  </a:cubicBezTo>
                  <a:cubicBezTo>
                    <a:pt x="1036" y="68576"/>
                    <a:pt x="1584" y="68815"/>
                    <a:pt x="2119" y="68815"/>
                  </a:cubicBezTo>
                  <a:cubicBezTo>
                    <a:pt x="2232" y="68815"/>
                    <a:pt x="2344" y="68804"/>
                    <a:pt x="2453" y="68782"/>
                  </a:cubicBezTo>
                  <a:cubicBezTo>
                    <a:pt x="9805" y="68806"/>
                    <a:pt x="17159" y="68813"/>
                    <a:pt x="24510" y="68820"/>
                  </a:cubicBezTo>
                  <a:cubicBezTo>
                    <a:pt x="29080" y="68822"/>
                    <a:pt x="33666" y="68915"/>
                    <a:pt x="38247" y="68915"/>
                  </a:cubicBezTo>
                  <a:cubicBezTo>
                    <a:pt x="41180" y="68915"/>
                    <a:pt x="44112" y="68877"/>
                    <a:pt x="47036" y="68752"/>
                  </a:cubicBezTo>
                  <a:cubicBezTo>
                    <a:pt x="47263" y="68840"/>
                    <a:pt x="47518" y="68882"/>
                    <a:pt x="47780" y="68882"/>
                  </a:cubicBezTo>
                  <a:cubicBezTo>
                    <a:pt x="48439" y="68882"/>
                    <a:pt x="49136" y="68616"/>
                    <a:pt x="49509" y="68153"/>
                  </a:cubicBezTo>
                  <a:cubicBezTo>
                    <a:pt x="50084" y="67432"/>
                    <a:pt x="50172" y="66112"/>
                    <a:pt x="49988" y="65129"/>
                  </a:cubicBezTo>
                  <a:cubicBezTo>
                    <a:pt x="50057" y="65081"/>
                    <a:pt x="50107" y="65006"/>
                    <a:pt x="50107" y="64898"/>
                  </a:cubicBezTo>
                  <a:cubicBezTo>
                    <a:pt x="50111" y="59938"/>
                    <a:pt x="50107" y="54978"/>
                    <a:pt x="50101" y="50022"/>
                  </a:cubicBezTo>
                  <a:cubicBezTo>
                    <a:pt x="50098" y="38925"/>
                    <a:pt x="50094" y="27830"/>
                    <a:pt x="50090" y="16733"/>
                  </a:cubicBezTo>
                  <a:cubicBezTo>
                    <a:pt x="50090" y="12651"/>
                    <a:pt x="50145" y="8562"/>
                    <a:pt x="50063" y="4480"/>
                  </a:cubicBezTo>
                  <a:cubicBezTo>
                    <a:pt x="50060" y="4109"/>
                    <a:pt x="50057" y="3738"/>
                    <a:pt x="50049" y="3368"/>
                  </a:cubicBezTo>
                  <a:cubicBezTo>
                    <a:pt x="50049" y="3337"/>
                    <a:pt x="50046" y="3313"/>
                    <a:pt x="50036" y="3289"/>
                  </a:cubicBezTo>
                  <a:cubicBezTo>
                    <a:pt x="50036" y="3242"/>
                    <a:pt x="50036" y="3195"/>
                    <a:pt x="50033" y="3146"/>
                  </a:cubicBezTo>
                  <a:cubicBezTo>
                    <a:pt x="50189" y="2303"/>
                    <a:pt x="49992" y="1337"/>
                    <a:pt x="49339" y="755"/>
                  </a:cubicBezTo>
                  <a:cubicBezTo>
                    <a:pt x="48819" y="295"/>
                    <a:pt x="48006" y="37"/>
                    <a:pt x="47253" y="37"/>
                  </a:cubicBezTo>
                  <a:cubicBezTo>
                    <a:pt x="47104" y="37"/>
                    <a:pt x="46957" y="47"/>
                    <a:pt x="46815" y="68"/>
                  </a:cubicBezTo>
                  <a:cubicBezTo>
                    <a:pt x="45545" y="16"/>
                    <a:pt x="44270" y="1"/>
                    <a:pt x="4299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 name="Google Shape;350;p33"/>
            <p:cNvGrpSpPr/>
            <p:nvPr/>
          </p:nvGrpSpPr>
          <p:grpSpPr>
            <a:xfrm>
              <a:off x="3712463" y="3375545"/>
              <a:ext cx="214967" cy="202808"/>
              <a:chOff x="2206456" y="4298474"/>
              <a:chExt cx="200324" cy="200324"/>
            </a:xfrm>
          </p:grpSpPr>
          <p:sp>
            <p:nvSpPr>
              <p:cNvPr id="351" name="Google Shape;351;p33"/>
              <p:cNvSpPr/>
              <p:nvPr/>
            </p:nvSpPr>
            <p:spPr>
              <a:xfrm>
                <a:off x="2258355" y="4344876"/>
                <a:ext cx="96349" cy="107521"/>
              </a:xfrm>
              <a:custGeom>
                <a:rect b="b" l="l" r="r" t="t"/>
                <a:pathLst>
                  <a:path extrusionOk="0" h="1819" w="1630">
                    <a:moveTo>
                      <a:pt x="1371" y="273"/>
                    </a:moveTo>
                    <a:cubicBezTo>
                      <a:pt x="1334" y="485"/>
                      <a:pt x="1330" y="698"/>
                      <a:pt x="1330" y="913"/>
                    </a:cubicBezTo>
                    <a:cubicBezTo>
                      <a:pt x="1327" y="1130"/>
                      <a:pt x="1316" y="1355"/>
                      <a:pt x="1341" y="1570"/>
                    </a:cubicBezTo>
                    <a:cubicBezTo>
                      <a:pt x="1293" y="1565"/>
                      <a:pt x="1245" y="1564"/>
                      <a:pt x="1196" y="1564"/>
                    </a:cubicBezTo>
                    <a:cubicBezTo>
                      <a:pt x="1094" y="1564"/>
                      <a:pt x="990" y="1570"/>
                      <a:pt x="891" y="1570"/>
                    </a:cubicBezTo>
                    <a:cubicBezTo>
                      <a:pt x="876" y="1570"/>
                      <a:pt x="861" y="1570"/>
                      <a:pt x="847" y="1570"/>
                    </a:cubicBezTo>
                    <a:cubicBezTo>
                      <a:pt x="805" y="1567"/>
                      <a:pt x="764" y="1566"/>
                      <a:pt x="723" y="1566"/>
                    </a:cubicBezTo>
                    <a:cubicBezTo>
                      <a:pt x="568" y="1566"/>
                      <a:pt x="414" y="1580"/>
                      <a:pt x="259" y="1596"/>
                    </a:cubicBezTo>
                    <a:cubicBezTo>
                      <a:pt x="303" y="1420"/>
                      <a:pt x="296" y="1232"/>
                      <a:pt x="300" y="1049"/>
                    </a:cubicBezTo>
                    <a:cubicBezTo>
                      <a:pt x="303" y="800"/>
                      <a:pt x="327" y="538"/>
                      <a:pt x="283" y="293"/>
                    </a:cubicBezTo>
                    <a:lnTo>
                      <a:pt x="283" y="293"/>
                    </a:lnTo>
                    <a:cubicBezTo>
                      <a:pt x="359" y="304"/>
                      <a:pt x="437" y="308"/>
                      <a:pt x="516" y="308"/>
                    </a:cubicBezTo>
                    <a:cubicBezTo>
                      <a:pt x="637" y="308"/>
                      <a:pt x="760" y="300"/>
                      <a:pt x="878" y="298"/>
                    </a:cubicBezTo>
                    <a:cubicBezTo>
                      <a:pt x="927" y="298"/>
                      <a:pt x="977" y="298"/>
                      <a:pt x="1026" y="298"/>
                    </a:cubicBezTo>
                    <a:cubicBezTo>
                      <a:pt x="1143" y="298"/>
                      <a:pt x="1258" y="295"/>
                      <a:pt x="1371" y="273"/>
                    </a:cubicBezTo>
                    <a:close/>
                    <a:moveTo>
                      <a:pt x="511" y="0"/>
                    </a:moveTo>
                    <a:cubicBezTo>
                      <a:pt x="377" y="0"/>
                      <a:pt x="243" y="12"/>
                      <a:pt x="120" y="56"/>
                    </a:cubicBezTo>
                    <a:cubicBezTo>
                      <a:pt x="44" y="83"/>
                      <a:pt x="27" y="164"/>
                      <a:pt x="68" y="216"/>
                    </a:cubicBezTo>
                    <a:cubicBezTo>
                      <a:pt x="65" y="226"/>
                      <a:pt x="58" y="232"/>
                      <a:pt x="58" y="243"/>
                    </a:cubicBezTo>
                    <a:cubicBezTo>
                      <a:pt x="0" y="502"/>
                      <a:pt x="31" y="783"/>
                      <a:pt x="35" y="1049"/>
                    </a:cubicBezTo>
                    <a:cubicBezTo>
                      <a:pt x="35" y="1243"/>
                      <a:pt x="27" y="1444"/>
                      <a:pt x="82" y="1631"/>
                    </a:cubicBezTo>
                    <a:cubicBezTo>
                      <a:pt x="27" y="1668"/>
                      <a:pt x="41" y="1763"/>
                      <a:pt x="126" y="1774"/>
                    </a:cubicBezTo>
                    <a:cubicBezTo>
                      <a:pt x="330" y="1796"/>
                      <a:pt x="531" y="1817"/>
                      <a:pt x="733" y="1817"/>
                    </a:cubicBezTo>
                    <a:cubicBezTo>
                      <a:pt x="771" y="1817"/>
                      <a:pt x="809" y="1816"/>
                      <a:pt x="847" y="1814"/>
                    </a:cubicBezTo>
                    <a:cubicBezTo>
                      <a:pt x="868" y="1814"/>
                      <a:pt x="890" y="1813"/>
                      <a:pt x="911" y="1813"/>
                    </a:cubicBezTo>
                    <a:cubicBezTo>
                      <a:pt x="1002" y="1813"/>
                      <a:pt x="1095" y="1819"/>
                      <a:pt x="1186" y="1819"/>
                    </a:cubicBezTo>
                    <a:cubicBezTo>
                      <a:pt x="1276" y="1819"/>
                      <a:pt x="1365" y="1814"/>
                      <a:pt x="1449" y="1794"/>
                    </a:cubicBezTo>
                    <a:cubicBezTo>
                      <a:pt x="1455" y="1795"/>
                      <a:pt x="1460" y="1795"/>
                      <a:pt x="1466" y="1795"/>
                    </a:cubicBezTo>
                    <a:cubicBezTo>
                      <a:pt x="1512" y="1795"/>
                      <a:pt x="1560" y="1771"/>
                      <a:pt x="1572" y="1719"/>
                    </a:cubicBezTo>
                    <a:cubicBezTo>
                      <a:pt x="1630" y="1461"/>
                      <a:pt x="1606" y="1182"/>
                      <a:pt x="1606" y="913"/>
                    </a:cubicBezTo>
                    <a:cubicBezTo>
                      <a:pt x="1602" y="678"/>
                      <a:pt x="1599" y="444"/>
                      <a:pt x="1548" y="216"/>
                    </a:cubicBezTo>
                    <a:cubicBezTo>
                      <a:pt x="1592" y="188"/>
                      <a:pt x="1592" y="110"/>
                      <a:pt x="1545" y="89"/>
                    </a:cubicBezTo>
                    <a:cubicBezTo>
                      <a:pt x="1388" y="18"/>
                      <a:pt x="1216" y="12"/>
                      <a:pt x="1044" y="12"/>
                    </a:cubicBezTo>
                    <a:cubicBezTo>
                      <a:pt x="1010" y="12"/>
                      <a:pt x="977" y="12"/>
                      <a:pt x="943" y="12"/>
                    </a:cubicBezTo>
                    <a:cubicBezTo>
                      <a:pt x="921" y="12"/>
                      <a:pt x="900" y="12"/>
                      <a:pt x="878" y="12"/>
                    </a:cubicBezTo>
                    <a:cubicBezTo>
                      <a:pt x="759" y="10"/>
                      <a:pt x="635" y="0"/>
                      <a:pt x="51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3"/>
              <p:cNvSpPr/>
              <p:nvPr/>
            </p:nvSpPr>
            <p:spPr>
              <a:xfrm>
                <a:off x="2206456" y="4298474"/>
                <a:ext cx="200324" cy="200324"/>
              </a:xfrm>
              <a:custGeom>
                <a:rect b="b" l="l" r="r" t="t"/>
                <a:pathLst>
                  <a:path extrusionOk="0" h="3389" w="3389">
                    <a:moveTo>
                      <a:pt x="1695" y="235"/>
                    </a:moveTo>
                    <a:cubicBezTo>
                      <a:pt x="2497" y="235"/>
                      <a:pt x="3154" y="892"/>
                      <a:pt x="3154" y="1695"/>
                    </a:cubicBezTo>
                    <a:cubicBezTo>
                      <a:pt x="3154" y="2501"/>
                      <a:pt x="2497" y="3154"/>
                      <a:pt x="1695" y="3154"/>
                    </a:cubicBezTo>
                    <a:cubicBezTo>
                      <a:pt x="888" y="3154"/>
                      <a:pt x="235" y="2501"/>
                      <a:pt x="235" y="1695"/>
                    </a:cubicBezTo>
                    <a:cubicBezTo>
                      <a:pt x="235" y="892"/>
                      <a:pt x="888" y="235"/>
                      <a:pt x="1695" y="235"/>
                    </a:cubicBezTo>
                    <a:close/>
                    <a:moveTo>
                      <a:pt x="1695" y="1"/>
                    </a:moveTo>
                    <a:cubicBezTo>
                      <a:pt x="759" y="1"/>
                      <a:pt x="1" y="759"/>
                      <a:pt x="1" y="1695"/>
                    </a:cubicBezTo>
                    <a:cubicBezTo>
                      <a:pt x="1" y="2630"/>
                      <a:pt x="759" y="3389"/>
                      <a:pt x="1695" y="3389"/>
                    </a:cubicBezTo>
                    <a:cubicBezTo>
                      <a:pt x="2630" y="3389"/>
                      <a:pt x="3389" y="2630"/>
                      <a:pt x="3389" y="1695"/>
                    </a:cubicBezTo>
                    <a:cubicBezTo>
                      <a:pt x="3389" y="759"/>
                      <a:pt x="2630" y="1"/>
                      <a:pt x="16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3" name="Google Shape;353;p33"/>
            <p:cNvSpPr/>
            <p:nvPr/>
          </p:nvSpPr>
          <p:spPr>
            <a:xfrm>
              <a:off x="618100" y="2378500"/>
              <a:ext cx="3034789" cy="2185932"/>
            </a:xfrm>
            <a:custGeom>
              <a:rect b="b" l="l" r="r" t="t"/>
              <a:pathLst>
                <a:path extrusionOk="0" h="57033" w="41270">
                  <a:moveTo>
                    <a:pt x="2069" y="441"/>
                  </a:moveTo>
                  <a:cubicBezTo>
                    <a:pt x="2704" y="495"/>
                    <a:pt x="3344" y="509"/>
                    <a:pt x="3986" y="509"/>
                  </a:cubicBezTo>
                  <a:cubicBezTo>
                    <a:pt x="4741" y="509"/>
                    <a:pt x="5498" y="489"/>
                    <a:pt x="6248" y="489"/>
                  </a:cubicBezTo>
                  <a:cubicBezTo>
                    <a:pt x="6279" y="489"/>
                    <a:pt x="6310" y="489"/>
                    <a:pt x="6341" y="489"/>
                  </a:cubicBezTo>
                  <a:cubicBezTo>
                    <a:pt x="7913" y="493"/>
                    <a:pt x="9488" y="496"/>
                    <a:pt x="11059" y="499"/>
                  </a:cubicBezTo>
                  <a:cubicBezTo>
                    <a:pt x="12168" y="502"/>
                    <a:pt x="13277" y="503"/>
                    <a:pt x="14387" y="503"/>
                  </a:cubicBezTo>
                  <a:cubicBezTo>
                    <a:pt x="16424" y="503"/>
                    <a:pt x="18463" y="499"/>
                    <a:pt x="20503" y="493"/>
                  </a:cubicBezTo>
                  <a:cubicBezTo>
                    <a:pt x="21284" y="490"/>
                    <a:pt x="22065" y="489"/>
                    <a:pt x="22846" y="489"/>
                  </a:cubicBezTo>
                  <a:cubicBezTo>
                    <a:pt x="24680" y="489"/>
                    <a:pt x="26514" y="494"/>
                    <a:pt x="28347" y="494"/>
                  </a:cubicBezTo>
                  <a:cubicBezTo>
                    <a:pt x="28879" y="494"/>
                    <a:pt x="29410" y="494"/>
                    <a:pt x="29942" y="493"/>
                  </a:cubicBezTo>
                  <a:cubicBezTo>
                    <a:pt x="30029" y="493"/>
                    <a:pt x="30117" y="492"/>
                    <a:pt x="30205" y="492"/>
                  </a:cubicBezTo>
                  <a:cubicBezTo>
                    <a:pt x="31895" y="492"/>
                    <a:pt x="33598" y="527"/>
                    <a:pt x="35298" y="527"/>
                  </a:cubicBezTo>
                  <a:cubicBezTo>
                    <a:pt x="36471" y="527"/>
                    <a:pt x="37643" y="510"/>
                    <a:pt x="38810" y="455"/>
                  </a:cubicBezTo>
                  <a:cubicBezTo>
                    <a:pt x="39327" y="516"/>
                    <a:pt x="39844" y="537"/>
                    <a:pt x="40273" y="921"/>
                  </a:cubicBezTo>
                  <a:cubicBezTo>
                    <a:pt x="40735" y="1336"/>
                    <a:pt x="40735" y="1911"/>
                    <a:pt x="40793" y="2473"/>
                  </a:cubicBezTo>
                  <a:cubicBezTo>
                    <a:pt x="40783" y="2493"/>
                    <a:pt x="40776" y="2520"/>
                    <a:pt x="40776" y="2551"/>
                  </a:cubicBezTo>
                  <a:cubicBezTo>
                    <a:pt x="40773" y="2609"/>
                    <a:pt x="40773" y="2663"/>
                    <a:pt x="40773" y="2721"/>
                  </a:cubicBezTo>
                  <a:cubicBezTo>
                    <a:pt x="40766" y="2741"/>
                    <a:pt x="40759" y="2762"/>
                    <a:pt x="40759" y="2785"/>
                  </a:cubicBezTo>
                  <a:cubicBezTo>
                    <a:pt x="40756" y="3149"/>
                    <a:pt x="40753" y="3513"/>
                    <a:pt x="40746" y="3878"/>
                  </a:cubicBezTo>
                  <a:cubicBezTo>
                    <a:pt x="40677" y="6956"/>
                    <a:pt x="40671" y="10038"/>
                    <a:pt x="40685" y="13120"/>
                  </a:cubicBezTo>
                  <a:cubicBezTo>
                    <a:pt x="40681" y="17474"/>
                    <a:pt x="40701" y="21825"/>
                    <a:pt x="40726" y="26178"/>
                  </a:cubicBezTo>
                  <a:cubicBezTo>
                    <a:pt x="40726" y="31587"/>
                    <a:pt x="40726" y="37000"/>
                    <a:pt x="40722" y="42409"/>
                  </a:cubicBezTo>
                  <a:cubicBezTo>
                    <a:pt x="40718" y="46174"/>
                    <a:pt x="40715" y="49940"/>
                    <a:pt x="40715" y="53708"/>
                  </a:cubicBezTo>
                  <a:cubicBezTo>
                    <a:pt x="40715" y="53770"/>
                    <a:pt x="40732" y="53818"/>
                    <a:pt x="40762" y="53855"/>
                  </a:cubicBezTo>
                  <a:cubicBezTo>
                    <a:pt x="40701" y="54467"/>
                    <a:pt x="40729" y="55096"/>
                    <a:pt x="40558" y="55688"/>
                  </a:cubicBezTo>
                  <a:cubicBezTo>
                    <a:pt x="40280" y="56651"/>
                    <a:pt x="39514" y="56437"/>
                    <a:pt x="38800" y="56525"/>
                  </a:cubicBezTo>
                  <a:cubicBezTo>
                    <a:pt x="36353" y="56418"/>
                    <a:pt x="33900" y="56385"/>
                    <a:pt x="31445" y="56385"/>
                  </a:cubicBezTo>
                  <a:cubicBezTo>
                    <a:pt x="27680" y="56385"/>
                    <a:pt x="23911" y="56462"/>
                    <a:pt x="20156" y="56464"/>
                  </a:cubicBezTo>
                  <a:cubicBezTo>
                    <a:pt x="13995" y="56471"/>
                    <a:pt x="7831" y="56478"/>
                    <a:pt x="1671" y="56498"/>
                  </a:cubicBezTo>
                  <a:cubicBezTo>
                    <a:pt x="1334" y="56443"/>
                    <a:pt x="1017" y="56369"/>
                    <a:pt x="786" y="56005"/>
                  </a:cubicBezTo>
                  <a:cubicBezTo>
                    <a:pt x="507" y="55559"/>
                    <a:pt x="562" y="55049"/>
                    <a:pt x="466" y="54559"/>
                  </a:cubicBezTo>
                  <a:cubicBezTo>
                    <a:pt x="534" y="41068"/>
                    <a:pt x="528" y="27580"/>
                    <a:pt x="507" y="14089"/>
                  </a:cubicBezTo>
                  <a:cubicBezTo>
                    <a:pt x="507" y="12596"/>
                    <a:pt x="504" y="11103"/>
                    <a:pt x="501" y="9605"/>
                  </a:cubicBezTo>
                  <a:cubicBezTo>
                    <a:pt x="514" y="7528"/>
                    <a:pt x="524" y="5446"/>
                    <a:pt x="473" y="3371"/>
                  </a:cubicBezTo>
                  <a:cubicBezTo>
                    <a:pt x="493" y="2989"/>
                    <a:pt x="395" y="2540"/>
                    <a:pt x="497" y="2176"/>
                  </a:cubicBezTo>
                  <a:cubicBezTo>
                    <a:pt x="511" y="2126"/>
                    <a:pt x="511" y="2085"/>
                    <a:pt x="501" y="2044"/>
                  </a:cubicBezTo>
                  <a:cubicBezTo>
                    <a:pt x="542" y="1748"/>
                    <a:pt x="565" y="1441"/>
                    <a:pt x="722" y="1170"/>
                  </a:cubicBezTo>
                  <a:cubicBezTo>
                    <a:pt x="1017" y="659"/>
                    <a:pt x="1538" y="543"/>
                    <a:pt x="2069" y="441"/>
                  </a:cubicBezTo>
                  <a:close/>
                  <a:moveTo>
                    <a:pt x="35287" y="1"/>
                  </a:moveTo>
                  <a:cubicBezTo>
                    <a:pt x="33607" y="1"/>
                    <a:pt x="31924" y="34"/>
                    <a:pt x="30254" y="34"/>
                  </a:cubicBezTo>
                  <a:cubicBezTo>
                    <a:pt x="30150" y="34"/>
                    <a:pt x="30046" y="33"/>
                    <a:pt x="29942" y="33"/>
                  </a:cubicBezTo>
                  <a:cubicBezTo>
                    <a:pt x="29410" y="32"/>
                    <a:pt x="28879" y="32"/>
                    <a:pt x="28347" y="32"/>
                  </a:cubicBezTo>
                  <a:cubicBezTo>
                    <a:pt x="26514" y="32"/>
                    <a:pt x="24680" y="37"/>
                    <a:pt x="22846" y="37"/>
                  </a:cubicBezTo>
                  <a:cubicBezTo>
                    <a:pt x="22065" y="37"/>
                    <a:pt x="21284" y="36"/>
                    <a:pt x="20503" y="33"/>
                  </a:cubicBezTo>
                  <a:cubicBezTo>
                    <a:pt x="18505" y="27"/>
                    <a:pt x="16510" y="25"/>
                    <a:pt x="14514" y="25"/>
                  </a:cubicBezTo>
                  <a:cubicBezTo>
                    <a:pt x="13363" y="25"/>
                    <a:pt x="12211" y="25"/>
                    <a:pt x="11059" y="27"/>
                  </a:cubicBezTo>
                  <a:cubicBezTo>
                    <a:pt x="9488" y="30"/>
                    <a:pt x="7913" y="33"/>
                    <a:pt x="6341" y="37"/>
                  </a:cubicBezTo>
                  <a:cubicBezTo>
                    <a:pt x="6313" y="37"/>
                    <a:pt x="6286" y="37"/>
                    <a:pt x="6258" y="37"/>
                  </a:cubicBezTo>
                  <a:cubicBezTo>
                    <a:pt x="5499" y="37"/>
                    <a:pt x="4734" y="16"/>
                    <a:pt x="3970" y="16"/>
                  </a:cubicBezTo>
                  <a:cubicBezTo>
                    <a:pt x="3182" y="16"/>
                    <a:pt x="2395" y="39"/>
                    <a:pt x="1620" y="129"/>
                  </a:cubicBezTo>
                  <a:cubicBezTo>
                    <a:pt x="1565" y="135"/>
                    <a:pt x="1528" y="166"/>
                    <a:pt x="1511" y="200"/>
                  </a:cubicBezTo>
                  <a:cubicBezTo>
                    <a:pt x="1123" y="272"/>
                    <a:pt x="783" y="452"/>
                    <a:pt x="507" y="782"/>
                  </a:cubicBezTo>
                  <a:cubicBezTo>
                    <a:pt x="17" y="1367"/>
                    <a:pt x="65" y="3027"/>
                    <a:pt x="85" y="3425"/>
                  </a:cubicBezTo>
                  <a:cubicBezTo>
                    <a:pt x="44" y="5112"/>
                    <a:pt x="52" y="6799"/>
                    <a:pt x="61" y="8490"/>
                  </a:cubicBezTo>
                  <a:cubicBezTo>
                    <a:pt x="58" y="9885"/>
                    <a:pt x="55" y="11279"/>
                    <a:pt x="52" y="12678"/>
                  </a:cubicBezTo>
                  <a:cubicBezTo>
                    <a:pt x="48" y="16080"/>
                    <a:pt x="0" y="19481"/>
                    <a:pt x="4" y="22883"/>
                  </a:cubicBezTo>
                  <a:cubicBezTo>
                    <a:pt x="11" y="29686"/>
                    <a:pt x="24" y="36490"/>
                    <a:pt x="35" y="43293"/>
                  </a:cubicBezTo>
                  <a:cubicBezTo>
                    <a:pt x="41" y="47167"/>
                    <a:pt x="75" y="51042"/>
                    <a:pt x="96" y="54913"/>
                  </a:cubicBezTo>
                  <a:cubicBezTo>
                    <a:pt x="93" y="54920"/>
                    <a:pt x="96" y="54923"/>
                    <a:pt x="96" y="54927"/>
                  </a:cubicBezTo>
                  <a:cubicBezTo>
                    <a:pt x="79" y="55464"/>
                    <a:pt x="248" y="56035"/>
                    <a:pt x="579" y="56423"/>
                  </a:cubicBezTo>
                  <a:cubicBezTo>
                    <a:pt x="855" y="56753"/>
                    <a:pt x="1306" y="56950"/>
                    <a:pt x="1746" y="56950"/>
                  </a:cubicBezTo>
                  <a:cubicBezTo>
                    <a:pt x="1838" y="56950"/>
                    <a:pt x="1929" y="56941"/>
                    <a:pt x="2018" y="56923"/>
                  </a:cubicBezTo>
                  <a:cubicBezTo>
                    <a:pt x="8065" y="56941"/>
                    <a:pt x="14111" y="56950"/>
                    <a:pt x="20156" y="56954"/>
                  </a:cubicBezTo>
                  <a:cubicBezTo>
                    <a:pt x="23921" y="56956"/>
                    <a:pt x="27700" y="57033"/>
                    <a:pt x="31475" y="57033"/>
                  </a:cubicBezTo>
                  <a:cubicBezTo>
                    <a:pt x="33878" y="57033"/>
                    <a:pt x="36281" y="57001"/>
                    <a:pt x="38677" y="56900"/>
                  </a:cubicBezTo>
                  <a:cubicBezTo>
                    <a:pt x="38864" y="56971"/>
                    <a:pt x="39074" y="57005"/>
                    <a:pt x="39288" y="57005"/>
                  </a:cubicBezTo>
                  <a:cubicBezTo>
                    <a:pt x="39830" y="57005"/>
                    <a:pt x="40404" y="56788"/>
                    <a:pt x="40709" y="56403"/>
                  </a:cubicBezTo>
                  <a:cubicBezTo>
                    <a:pt x="41184" y="55807"/>
                    <a:pt x="41256" y="54712"/>
                    <a:pt x="41106" y="53900"/>
                  </a:cubicBezTo>
                  <a:cubicBezTo>
                    <a:pt x="41161" y="53862"/>
                    <a:pt x="41202" y="53797"/>
                    <a:pt x="41202" y="53708"/>
                  </a:cubicBezTo>
                  <a:cubicBezTo>
                    <a:pt x="41205" y="49603"/>
                    <a:pt x="41202" y="45500"/>
                    <a:pt x="41198" y="41398"/>
                  </a:cubicBezTo>
                  <a:cubicBezTo>
                    <a:pt x="41195" y="32213"/>
                    <a:pt x="41191" y="23032"/>
                    <a:pt x="41188" y="13848"/>
                  </a:cubicBezTo>
                  <a:cubicBezTo>
                    <a:pt x="41188" y="10470"/>
                    <a:pt x="41236" y="7085"/>
                    <a:pt x="41167" y="3707"/>
                  </a:cubicBezTo>
                  <a:cubicBezTo>
                    <a:pt x="41164" y="3401"/>
                    <a:pt x="41161" y="3095"/>
                    <a:pt x="41158" y="2785"/>
                  </a:cubicBezTo>
                  <a:cubicBezTo>
                    <a:pt x="41158" y="2762"/>
                    <a:pt x="41150" y="2741"/>
                    <a:pt x="41144" y="2721"/>
                  </a:cubicBezTo>
                  <a:cubicBezTo>
                    <a:pt x="41144" y="2683"/>
                    <a:pt x="41144" y="2642"/>
                    <a:pt x="41140" y="2605"/>
                  </a:cubicBezTo>
                  <a:cubicBezTo>
                    <a:pt x="41269" y="1908"/>
                    <a:pt x="41109" y="1105"/>
                    <a:pt x="40572" y="625"/>
                  </a:cubicBezTo>
                  <a:cubicBezTo>
                    <a:pt x="40145" y="246"/>
                    <a:pt x="39479" y="31"/>
                    <a:pt x="38859" y="31"/>
                  </a:cubicBezTo>
                  <a:cubicBezTo>
                    <a:pt x="38735" y="31"/>
                    <a:pt x="38612" y="40"/>
                    <a:pt x="38494" y="58"/>
                  </a:cubicBezTo>
                  <a:cubicBezTo>
                    <a:pt x="37428" y="14"/>
                    <a:pt x="36358" y="1"/>
                    <a:pt x="3528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3"/>
            <p:cNvSpPr/>
            <p:nvPr/>
          </p:nvSpPr>
          <p:spPr>
            <a:xfrm rot="5400000">
              <a:off x="277246" y="3426377"/>
              <a:ext cx="463181" cy="101107"/>
            </a:xfrm>
            <a:custGeom>
              <a:rect b="b" l="l" r="r" t="t"/>
              <a:pathLst>
                <a:path extrusionOk="0" h="1594" w="7740">
                  <a:moveTo>
                    <a:pt x="7294" y="290"/>
                  </a:moveTo>
                  <a:cubicBezTo>
                    <a:pt x="7399" y="640"/>
                    <a:pt x="7416" y="977"/>
                    <a:pt x="7233" y="1297"/>
                  </a:cubicBezTo>
                  <a:cubicBezTo>
                    <a:pt x="7011" y="1286"/>
                    <a:pt x="6790" y="1277"/>
                    <a:pt x="6573" y="1266"/>
                  </a:cubicBezTo>
                  <a:cubicBezTo>
                    <a:pt x="5923" y="1223"/>
                    <a:pt x="5267" y="1209"/>
                    <a:pt x="4610" y="1209"/>
                  </a:cubicBezTo>
                  <a:cubicBezTo>
                    <a:pt x="3697" y="1209"/>
                    <a:pt x="2781" y="1237"/>
                    <a:pt x="1871" y="1252"/>
                  </a:cubicBezTo>
                  <a:cubicBezTo>
                    <a:pt x="1422" y="1260"/>
                    <a:pt x="977" y="1266"/>
                    <a:pt x="532" y="1266"/>
                  </a:cubicBezTo>
                  <a:lnTo>
                    <a:pt x="528" y="1266"/>
                  </a:lnTo>
                  <a:cubicBezTo>
                    <a:pt x="450" y="1096"/>
                    <a:pt x="389" y="950"/>
                    <a:pt x="389" y="756"/>
                  </a:cubicBezTo>
                  <a:cubicBezTo>
                    <a:pt x="389" y="596"/>
                    <a:pt x="460" y="470"/>
                    <a:pt x="497" y="327"/>
                  </a:cubicBezTo>
                  <a:cubicBezTo>
                    <a:pt x="953" y="327"/>
                    <a:pt x="1412" y="334"/>
                    <a:pt x="1871" y="341"/>
                  </a:cubicBezTo>
                  <a:cubicBezTo>
                    <a:pt x="2772" y="358"/>
                    <a:pt x="3678" y="385"/>
                    <a:pt x="4581" y="385"/>
                  </a:cubicBezTo>
                  <a:cubicBezTo>
                    <a:pt x="5248" y="385"/>
                    <a:pt x="5913" y="371"/>
                    <a:pt x="6573" y="327"/>
                  </a:cubicBezTo>
                  <a:cubicBezTo>
                    <a:pt x="6811" y="317"/>
                    <a:pt x="7049" y="307"/>
                    <a:pt x="7287" y="293"/>
                  </a:cubicBezTo>
                  <a:cubicBezTo>
                    <a:pt x="7291" y="293"/>
                    <a:pt x="7291" y="293"/>
                    <a:pt x="7294" y="290"/>
                  </a:cubicBezTo>
                  <a:close/>
                  <a:moveTo>
                    <a:pt x="4581" y="1"/>
                  </a:moveTo>
                  <a:cubicBezTo>
                    <a:pt x="3678" y="1"/>
                    <a:pt x="2772" y="27"/>
                    <a:pt x="1871" y="45"/>
                  </a:cubicBezTo>
                  <a:cubicBezTo>
                    <a:pt x="1402" y="52"/>
                    <a:pt x="936" y="59"/>
                    <a:pt x="470" y="59"/>
                  </a:cubicBezTo>
                  <a:cubicBezTo>
                    <a:pt x="381" y="59"/>
                    <a:pt x="341" y="126"/>
                    <a:pt x="341" y="191"/>
                  </a:cubicBezTo>
                  <a:lnTo>
                    <a:pt x="341" y="195"/>
                  </a:lnTo>
                  <a:cubicBezTo>
                    <a:pt x="1" y="453"/>
                    <a:pt x="83" y="1134"/>
                    <a:pt x="331" y="1420"/>
                  </a:cubicBezTo>
                  <a:cubicBezTo>
                    <a:pt x="334" y="1423"/>
                    <a:pt x="341" y="1426"/>
                    <a:pt x="345" y="1429"/>
                  </a:cubicBezTo>
                  <a:cubicBezTo>
                    <a:pt x="354" y="1487"/>
                    <a:pt x="395" y="1535"/>
                    <a:pt x="470" y="1535"/>
                  </a:cubicBezTo>
                  <a:cubicBezTo>
                    <a:pt x="936" y="1538"/>
                    <a:pt x="1406" y="1542"/>
                    <a:pt x="1871" y="1549"/>
                  </a:cubicBezTo>
                  <a:cubicBezTo>
                    <a:pt x="2776" y="1566"/>
                    <a:pt x="3687" y="1594"/>
                    <a:pt x="4595" y="1594"/>
                  </a:cubicBezTo>
                  <a:cubicBezTo>
                    <a:pt x="5257" y="1594"/>
                    <a:pt x="5918" y="1579"/>
                    <a:pt x="6573" y="1535"/>
                  </a:cubicBezTo>
                  <a:cubicBezTo>
                    <a:pt x="6770" y="1528"/>
                    <a:pt x="6971" y="1518"/>
                    <a:pt x="7168" y="1508"/>
                  </a:cubicBezTo>
                  <a:cubicBezTo>
                    <a:pt x="7191" y="1550"/>
                    <a:pt x="7243" y="1580"/>
                    <a:pt x="7295" y="1580"/>
                  </a:cubicBezTo>
                  <a:cubicBezTo>
                    <a:pt x="7335" y="1580"/>
                    <a:pt x="7374" y="1563"/>
                    <a:pt x="7402" y="1522"/>
                  </a:cubicBezTo>
                  <a:cubicBezTo>
                    <a:pt x="7672" y="1137"/>
                    <a:pt x="7740" y="572"/>
                    <a:pt x="7454" y="184"/>
                  </a:cubicBezTo>
                  <a:cubicBezTo>
                    <a:pt x="7451" y="161"/>
                    <a:pt x="7437" y="144"/>
                    <a:pt x="7413" y="134"/>
                  </a:cubicBezTo>
                  <a:cubicBezTo>
                    <a:pt x="7402" y="123"/>
                    <a:pt x="7396" y="109"/>
                    <a:pt x="7386" y="99"/>
                  </a:cubicBezTo>
                  <a:cubicBezTo>
                    <a:pt x="7371" y="85"/>
                    <a:pt x="7353" y="78"/>
                    <a:pt x="7334" y="78"/>
                  </a:cubicBezTo>
                  <a:cubicBezTo>
                    <a:pt x="7318" y="78"/>
                    <a:pt x="7301" y="83"/>
                    <a:pt x="7287" y="93"/>
                  </a:cubicBezTo>
                  <a:cubicBezTo>
                    <a:pt x="7049" y="79"/>
                    <a:pt x="6811" y="68"/>
                    <a:pt x="6573" y="59"/>
                  </a:cubicBezTo>
                  <a:cubicBezTo>
                    <a:pt x="5913" y="15"/>
                    <a:pt x="5248" y="1"/>
                    <a:pt x="45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5" name="Google Shape;355;p33"/>
          <p:cNvGrpSpPr/>
          <p:nvPr/>
        </p:nvGrpSpPr>
        <p:grpSpPr>
          <a:xfrm flipH="1">
            <a:off x="4196934" y="82297"/>
            <a:ext cx="1197208" cy="698936"/>
            <a:chOff x="-312530" y="3778465"/>
            <a:chExt cx="2103317" cy="1423785"/>
          </a:xfrm>
        </p:grpSpPr>
        <p:sp>
          <p:nvSpPr>
            <p:cNvPr id="356" name="Google Shape;356;p33"/>
            <p:cNvSpPr/>
            <p:nvPr/>
          </p:nvSpPr>
          <p:spPr>
            <a:xfrm rot="-557898">
              <a:off x="942673" y="4043280"/>
              <a:ext cx="822506" cy="383881"/>
            </a:xfrm>
            <a:custGeom>
              <a:rect b="b" l="l" r="r" t="t"/>
              <a:pathLst>
                <a:path extrusionOk="0" h="7841" w="16801">
                  <a:moveTo>
                    <a:pt x="4309" y="2338"/>
                  </a:moveTo>
                  <a:lnTo>
                    <a:pt x="4309" y="2338"/>
                  </a:lnTo>
                  <a:cubicBezTo>
                    <a:pt x="4590" y="2368"/>
                    <a:pt x="4834" y="2394"/>
                    <a:pt x="5103" y="2424"/>
                  </a:cubicBezTo>
                  <a:cubicBezTo>
                    <a:pt x="4940" y="2735"/>
                    <a:pt x="4795" y="3019"/>
                    <a:pt x="4642" y="3305"/>
                  </a:cubicBezTo>
                  <a:cubicBezTo>
                    <a:pt x="4630" y="3326"/>
                    <a:pt x="4592" y="3348"/>
                    <a:pt x="4565" y="3348"/>
                  </a:cubicBezTo>
                  <a:cubicBezTo>
                    <a:pt x="4563" y="3348"/>
                    <a:pt x="4561" y="3348"/>
                    <a:pt x="4560" y="3347"/>
                  </a:cubicBezTo>
                  <a:cubicBezTo>
                    <a:pt x="4533" y="3347"/>
                    <a:pt x="4494" y="3314"/>
                    <a:pt x="4491" y="3288"/>
                  </a:cubicBezTo>
                  <a:cubicBezTo>
                    <a:pt x="4428" y="2984"/>
                    <a:pt x="4371" y="2676"/>
                    <a:pt x="4309" y="2338"/>
                  </a:cubicBezTo>
                  <a:close/>
                  <a:moveTo>
                    <a:pt x="5374" y="2457"/>
                  </a:moveTo>
                  <a:cubicBezTo>
                    <a:pt x="5493" y="2464"/>
                    <a:pt x="5612" y="2483"/>
                    <a:pt x="5764" y="2500"/>
                  </a:cubicBezTo>
                  <a:cubicBezTo>
                    <a:pt x="5705" y="2606"/>
                    <a:pt x="5655" y="2689"/>
                    <a:pt x="5606" y="2775"/>
                  </a:cubicBezTo>
                  <a:cubicBezTo>
                    <a:pt x="5513" y="2944"/>
                    <a:pt x="5407" y="3106"/>
                    <a:pt x="5321" y="3278"/>
                  </a:cubicBezTo>
                  <a:cubicBezTo>
                    <a:pt x="5282" y="3361"/>
                    <a:pt x="5233" y="3401"/>
                    <a:pt x="5155" y="3401"/>
                  </a:cubicBezTo>
                  <a:cubicBezTo>
                    <a:pt x="5141" y="3401"/>
                    <a:pt x="5126" y="3399"/>
                    <a:pt x="5109" y="3397"/>
                  </a:cubicBezTo>
                  <a:cubicBezTo>
                    <a:pt x="5027" y="3381"/>
                    <a:pt x="4940" y="3381"/>
                    <a:pt x="4828" y="3370"/>
                  </a:cubicBezTo>
                  <a:cubicBezTo>
                    <a:pt x="4987" y="3063"/>
                    <a:pt x="5129" y="2781"/>
                    <a:pt x="5278" y="2507"/>
                  </a:cubicBezTo>
                  <a:cubicBezTo>
                    <a:pt x="5291" y="2480"/>
                    <a:pt x="5341" y="2457"/>
                    <a:pt x="5374" y="2457"/>
                  </a:cubicBezTo>
                  <a:close/>
                  <a:moveTo>
                    <a:pt x="6029" y="2539"/>
                  </a:moveTo>
                  <a:cubicBezTo>
                    <a:pt x="6031" y="2539"/>
                    <a:pt x="6034" y="2540"/>
                    <a:pt x="6036" y="2540"/>
                  </a:cubicBezTo>
                  <a:cubicBezTo>
                    <a:pt x="6181" y="2553"/>
                    <a:pt x="6324" y="2579"/>
                    <a:pt x="6496" y="2606"/>
                  </a:cubicBezTo>
                  <a:cubicBezTo>
                    <a:pt x="6380" y="2775"/>
                    <a:pt x="6281" y="2917"/>
                    <a:pt x="6178" y="3063"/>
                  </a:cubicBezTo>
                  <a:cubicBezTo>
                    <a:pt x="6151" y="3103"/>
                    <a:pt x="6122" y="3146"/>
                    <a:pt x="6092" y="3189"/>
                  </a:cubicBezTo>
                  <a:cubicBezTo>
                    <a:pt x="6036" y="3268"/>
                    <a:pt x="5996" y="3401"/>
                    <a:pt x="5923" y="3421"/>
                  </a:cubicBezTo>
                  <a:cubicBezTo>
                    <a:pt x="5866" y="3437"/>
                    <a:pt x="5805" y="3442"/>
                    <a:pt x="5740" y="3442"/>
                  </a:cubicBezTo>
                  <a:cubicBezTo>
                    <a:pt x="5652" y="3442"/>
                    <a:pt x="5557" y="3433"/>
                    <a:pt x="5450" y="3433"/>
                  </a:cubicBezTo>
                  <a:cubicBezTo>
                    <a:pt x="5632" y="3116"/>
                    <a:pt x="5787" y="2845"/>
                    <a:pt x="5946" y="2576"/>
                  </a:cubicBezTo>
                  <a:cubicBezTo>
                    <a:pt x="5959" y="2555"/>
                    <a:pt x="6001" y="2539"/>
                    <a:pt x="6029" y="2539"/>
                  </a:cubicBezTo>
                  <a:close/>
                  <a:moveTo>
                    <a:pt x="6858" y="2653"/>
                  </a:moveTo>
                  <a:cubicBezTo>
                    <a:pt x="6913" y="2653"/>
                    <a:pt x="6973" y="2664"/>
                    <a:pt x="7038" y="2686"/>
                  </a:cubicBezTo>
                  <a:cubicBezTo>
                    <a:pt x="7101" y="2706"/>
                    <a:pt x="7174" y="2709"/>
                    <a:pt x="7277" y="2726"/>
                  </a:cubicBezTo>
                  <a:cubicBezTo>
                    <a:pt x="7101" y="2977"/>
                    <a:pt x="6949" y="3202"/>
                    <a:pt x="6794" y="3424"/>
                  </a:cubicBezTo>
                  <a:cubicBezTo>
                    <a:pt x="6777" y="3447"/>
                    <a:pt x="6744" y="3463"/>
                    <a:pt x="6717" y="3463"/>
                  </a:cubicBezTo>
                  <a:cubicBezTo>
                    <a:pt x="6542" y="3467"/>
                    <a:pt x="6366" y="3467"/>
                    <a:pt x="6191" y="3467"/>
                  </a:cubicBezTo>
                  <a:cubicBezTo>
                    <a:pt x="6185" y="3450"/>
                    <a:pt x="6178" y="3433"/>
                    <a:pt x="6171" y="3417"/>
                  </a:cubicBezTo>
                  <a:cubicBezTo>
                    <a:pt x="6287" y="3248"/>
                    <a:pt x="6426" y="3089"/>
                    <a:pt x="6516" y="2904"/>
                  </a:cubicBezTo>
                  <a:cubicBezTo>
                    <a:pt x="6602" y="2733"/>
                    <a:pt x="6712" y="2653"/>
                    <a:pt x="6858" y="2653"/>
                  </a:cubicBezTo>
                  <a:close/>
                  <a:moveTo>
                    <a:pt x="7634" y="2757"/>
                  </a:moveTo>
                  <a:cubicBezTo>
                    <a:pt x="7669" y="2757"/>
                    <a:pt x="7708" y="2762"/>
                    <a:pt x="7750" y="2772"/>
                  </a:cubicBezTo>
                  <a:cubicBezTo>
                    <a:pt x="7886" y="2805"/>
                    <a:pt x="8031" y="2801"/>
                    <a:pt x="8196" y="2818"/>
                  </a:cubicBezTo>
                  <a:cubicBezTo>
                    <a:pt x="8011" y="3056"/>
                    <a:pt x="7846" y="3268"/>
                    <a:pt x="7677" y="3473"/>
                  </a:cubicBezTo>
                  <a:cubicBezTo>
                    <a:pt x="7664" y="3493"/>
                    <a:pt x="7624" y="3503"/>
                    <a:pt x="7597" y="3503"/>
                  </a:cubicBezTo>
                  <a:cubicBezTo>
                    <a:pt x="7535" y="3504"/>
                    <a:pt x="7471" y="3505"/>
                    <a:pt x="7408" y="3505"/>
                  </a:cubicBezTo>
                  <a:cubicBezTo>
                    <a:pt x="7281" y="3505"/>
                    <a:pt x="7153" y="3503"/>
                    <a:pt x="7025" y="3503"/>
                  </a:cubicBezTo>
                  <a:cubicBezTo>
                    <a:pt x="7018" y="3486"/>
                    <a:pt x="7012" y="3470"/>
                    <a:pt x="7005" y="3453"/>
                  </a:cubicBezTo>
                  <a:cubicBezTo>
                    <a:pt x="7118" y="3291"/>
                    <a:pt x="7247" y="3135"/>
                    <a:pt x="7339" y="2964"/>
                  </a:cubicBezTo>
                  <a:cubicBezTo>
                    <a:pt x="7415" y="2824"/>
                    <a:pt x="7504" y="2757"/>
                    <a:pt x="7634" y="2757"/>
                  </a:cubicBezTo>
                  <a:close/>
                  <a:moveTo>
                    <a:pt x="8415" y="2841"/>
                  </a:moveTo>
                  <a:cubicBezTo>
                    <a:pt x="8534" y="2854"/>
                    <a:pt x="8703" y="2871"/>
                    <a:pt x="8911" y="2894"/>
                  </a:cubicBezTo>
                  <a:cubicBezTo>
                    <a:pt x="8812" y="3004"/>
                    <a:pt x="8736" y="3089"/>
                    <a:pt x="8660" y="3172"/>
                  </a:cubicBezTo>
                  <a:cubicBezTo>
                    <a:pt x="8600" y="3235"/>
                    <a:pt x="8541" y="3294"/>
                    <a:pt x="8481" y="3357"/>
                  </a:cubicBezTo>
                  <a:cubicBezTo>
                    <a:pt x="8365" y="3480"/>
                    <a:pt x="8268" y="3537"/>
                    <a:pt x="8138" y="3537"/>
                  </a:cubicBezTo>
                  <a:cubicBezTo>
                    <a:pt x="8072" y="3537"/>
                    <a:pt x="7996" y="3522"/>
                    <a:pt x="7906" y="3493"/>
                  </a:cubicBezTo>
                  <a:cubicBezTo>
                    <a:pt x="8068" y="3285"/>
                    <a:pt x="8230" y="3076"/>
                    <a:pt x="8415" y="2841"/>
                  </a:cubicBezTo>
                  <a:close/>
                  <a:moveTo>
                    <a:pt x="9063" y="2911"/>
                  </a:moveTo>
                  <a:cubicBezTo>
                    <a:pt x="9245" y="2937"/>
                    <a:pt x="9431" y="2960"/>
                    <a:pt x="9659" y="2993"/>
                  </a:cubicBezTo>
                  <a:cubicBezTo>
                    <a:pt x="9517" y="3139"/>
                    <a:pt x="9378" y="3245"/>
                    <a:pt x="9292" y="3381"/>
                  </a:cubicBezTo>
                  <a:cubicBezTo>
                    <a:pt x="9193" y="3537"/>
                    <a:pt x="9074" y="3572"/>
                    <a:pt x="8945" y="3572"/>
                  </a:cubicBezTo>
                  <a:cubicBezTo>
                    <a:pt x="8840" y="3572"/>
                    <a:pt x="8728" y="3549"/>
                    <a:pt x="8615" y="3549"/>
                  </a:cubicBezTo>
                  <a:cubicBezTo>
                    <a:pt x="8605" y="3549"/>
                    <a:pt x="8596" y="3549"/>
                    <a:pt x="8587" y="3549"/>
                  </a:cubicBezTo>
                  <a:cubicBezTo>
                    <a:pt x="8736" y="3311"/>
                    <a:pt x="8998" y="3195"/>
                    <a:pt x="9063" y="2911"/>
                  </a:cubicBezTo>
                  <a:close/>
                  <a:moveTo>
                    <a:pt x="9874" y="3027"/>
                  </a:moveTo>
                  <a:cubicBezTo>
                    <a:pt x="10000" y="3050"/>
                    <a:pt x="10162" y="3079"/>
                    <a:pt x="10325" y="3109"/>
                  </a:cubicBezTo>
                  <a:cubicBezTo>
                    <a:pt x="10337" y="3123"/>
                    <a:pt x="10351" y="3139"/>
                    <a:pt x="10360" y="3155"/>
                  </a:cubicBezTo>
                  <a:cubicBezTo>
                    <a:pt x="10275" y="3228"/>
                    <a:pt x="10178" y="3294"/>
                    <a:pt x="10099" y="3374"/>
                  </a:cubicBezTo>
                  <a:cubicBezTo>
                    <a:pt x="10027" y="3447"/>
                    <a:pt x="9977" y="3589"/>
                    <a:pt x="9897" y="3602"/>
                  </a:cubicBezTo>
                  <a:cubicBezTo>
                    <a:pt x="9850" y="3612"/>
                    <a:pt x="9801" y="3616"/>
                    <a:pt x="9751" y="3616"/>
                  </a:cubicBezTo>
                  <a:cubicBezTo>
                    <a:pt x="9634" y="3616"/>
                    <a:pt x="9507" y="3596"/>
                    <a:pt x="9361" y="3589"/>
                  </a:cubicBezTo>
                  <a:cubicBezTo>
                    <a:pt x="9543" y="3387"/>
                    <a:pt x="9699" y="3218"/>
                    <a:pt x="9874" y="3027"/>
                  </a:cubicBezTo>
                  <a:close/>
                  <a:moveTo>
                    <a:pt x="10606" y="3157"/>
                  </a:moveTo>
                  <a:cubicBezTo>
                    <a:pt x="10613" y="3157"/>
                    <a:pt x="10620" y="3158"/>
                    <a:pt x="10626" y="3158"/>
                  </a:cubicBezTo>
                  <a:cubicBezTo>
                    <a:pt x="10976" y="3225"/>
                    <a:pt x="11324" y="3291"/>
                    <a:pt x="11671" y="3357"/>
                  </a:cubicBezTo>
                  <a:cubicBezTo>
                    <a:pt x="11684" y="3361"/>
                    <a:pt x="11695" y="3374"/>
                    <a:pt x="11707" y="3384"/>
                  </a:cubicBezTo>
                  <a:cubicBezTo>
                    <a:pt x="11628" y="3486"/>
                    <a:pt x="11548" y="3586"/>
                    <a:pt x="11449" y="3718"/>
                  </a:cubicBezTo>
                  <a:cubicBezTo>
                    <a:pt x="11313" y="3708"/>
                    <a:pt x="11142" y="3698"/>
                    <a:pt x="10920" y="3688"/>
                  </a:cubicBezTo>
                  <a:cubicBezTo>
                    <a:pt x="11012" y="3609"/>
                    <a:pt x="11079" y="3566"/>
                    <a:pt x="11125" y="3506"/>
                  </a:cubicBezTo>
                  <a:cubicBezTo>
                    <a:pt x="11159" y="3463"/>
                    <a:pt x="11168" y="3401"/>
                    <a:pt x="11185" y="3344"/>
                  </a:cubicBezTo>
                  <a:lnTo>
                    <a:pt x="11185" y="3344"/>
                  </a:lnTo>
                  <a:cubicBezTo>
                    <a:pt x="11168" y="3346"/>
                    <a:pt x="11151" y="3346"/>
                    <a:pt x="11134" y="3346"/>
                  </a:cubicBezTo>
                  <a:cubicBezTo>
                    <a:pt x="11127" y="3346"/>
                    <a:pt x="11121" y="3346"/>
                    <a:pt x="11114" y="3346"/>
                  </a:cubicBezTo>
                  <a:cubicBezTo>
                    <a:pt x="11076" y="3346"/>
                    <a:pt x="11039" y="3347"/>
                    <a:pt x="11012" y="3364"/>
                  </a:cubicBezTo>
                  <a:cubicBezTo>
                    <a:pt x="10916" y="3424"/>
                    <a:pt x="10827" y="3493"/>
                    <a:pt x="10751" y="3575"/>
                  </a:cubicBezTo>
                  <a:cubicBezTo>
                    <a:pt x="10693" y="3641"/>
                    <a:pt x="10630" y="3663"/>
                    <a:pt x="10557" y="3663"/>
                  </a:cubicBezTo>
                  <a:cubicBezTo>
                    <a:pt x="10537" y="3663"/>
                    <a:pt x="10517" y="3661"/>
                    <a:pt x="10496" y="3659"/>
                  </a:cubicBezTo>
                  <a:cubicBezTo>
                    <a:pt x="10384" y="3645"/>
                    <a:pt x="10268" y="3645"/>
                    <a:pt x="10129" y="3635"/>
                  </a:cubicBezTo>
                  <a:cubicBezTo>
                    <a:pt x="10281" y="3463"/>
                    <a:pt x="10410" y="3317"/>
                    <a:pt x="10543" y="3175"/>
                  </a:cubicBezTo>
                  <a:cubicBezTo>
                    <a:pt x="10555" y="3162"/>
                    <a:pt x="10582" y="3157"/>
                    <a:pt x="10606" y="3157"/>
                  </a:cubicBezTo>
                  <a:close/>
                  <a:moveTo>
                    <a:pt x="11991" y="3439"/>
                  </a:moveTo>
                  <a:cubicBezTo>
                    <a:pt x="12048" y="3439"/>
                    <a:pt x="12117" y="3461"/>
                    <a:pt x="12211" y="3500"/>
                  </a:cubicBezTo>
                  <a:cubicBezTo>
                    <a:pt x="12046" y="3691"/>
                    <a:pt x="11991" y="3754"/>
                    <a:pt x="11889" y="3754"/>
                  </a:cubicBezTo>
                  <a:cubicBezTo>
                    <a:pt x="11841" y="3754"/>
                    <a:pt x="11783" y="3740"/>
                    <a:pt x="11698" y="3718"/>
                  </a:cubicBezTo>
                  <a:cubicBezTo>
                    <a:pt x="11815" y="3519"/>
                    <a:pt x="11882" y="3439"/>
                    <a:pt x="11991" y="3439"/>
                  </a:cubicBezTo>
                  <a:close/>
                  <a:moveTo>
                    <a:pt x="12416" y="3532"/>
                  </a:moveTo>
                  <a:cubicBezTo>
                    <a:pt x="12932" y="3629"/>
                    <a:pt x="13462" y="3725"/>
                    <a:pt x="13994" y="3821"/>
                  </a:cubicBezTo>
                  <a:cubicBezTo>
                    <a:pt x="13991" y="3833"/>
                    <a:pt x="13991" y="3850"/>
                    <a:pt x="13987" y="3864"/>
                  </a:cubicBezTo>
                  <a:cubicBezTo>
                    <a:pt x="13415" y="3833"/>
                    <a:pt x="12842" y="3804"/>
                    <a:pt x="12247" y="3774"/>
                  </a:cubicBezTo>
                  <a:cubicBezTo>
                    <a:pt x="12316" y="3679"/>
                    <a:pt x="12359" y="3612"/>
                    <a:pt x="12416" y="3532"/>
                  </a:cubicBezTo>
                  <a:close/>
                  <a:moveTo>
                    <a:pt x="6191" y="224"/>
                  </a:moveTo>
                  <a:cubicBezTo>
                    <a:pt x="6218" y="224"/>
                    <a:pt x="6248" y="231"/>
                    <a:pt x="6284" y="244"/>
                  </a:cubicBezTo>
                  <a:cubicBezTo>
                    <a:pt x="7684" y="746"/>
                    <a:pt x="9090" y="1233"/>
                    <a:pt x="10483" y="1749"/>
                  </a:cubicBezTo>
                  <a:cubicBezTo>
                    <a:pt x="11327" y="2060"/>
                    <a:pt x="12144" y="2434"/>
                    <a:pt x="12985" y="2752"/>
                  </a:cubicBezTo>
                  <a:cubicBezTo>
                    <a:pt x="13743" y="3043"/>
                    <a:pt x="14514" y="3294"/>
                    <a:pt x="15278" y="3566"/>
                  </a:cubicBezTo>
                  <a:cubicBezTo>
                    <a:pt x="15550" y="3662"/>
                    <a:pt x="15814" y="3771"/>
                    <a:pt x="16082" y="3873"/>
                  </a:cubicBezTo>
                  <a:cubicBezTo>
                    <a:pt x="16078" y="3893"/>
                    <a:pt x="16072" y="3917"/>
                    <a:pt x="16069" y="3940"/>
                  </a:cubicBezTo>
                  <a:cubicBezTo>
                    <a:pt x="15649" y="3900"/>
                    <a:pt x="15225" y="3893"/>
                    <a:pt x="14815" y="3814"/>
                  </a:cubicBezTo>
                  <a:cubicBezTo>
                    <a:pt x="13193" y="3503"/>
                    <a:pt x="11582" y="3152"/>
                    <a:pt x="9960" y="2857"/>
                  </a:cubicBezTo>
                  <a:cubicBezTo>
                    <a:pt x="9153" y="2709"/>
                    <a:pt x="8329" y="2656"/>
                    <a:pt x="7512" y="2556"/>
                  </a:cubicBezTo>
                  <a:cubicBezTo>
                    <a:pt x="6476" y="2428"/>
                    <a:pt x="5436" y="2292"/>
                    <a:pt x="4401" y="2156"/>
                  </a:cubicBezTo>
                  <a:cubicBezTo>
                    <a:pt x="4388" y="2156"/>
                    <a:pt x="4375" y="2150"/>
                    <a:pt x="4338" y="2136"/>
                  </a:cubicBezTo>
                  <a:cubicBezTo>
                    <a:pt x="4378" y="2090"/>
                    <a:pt x="4404" y="2054"/>
                    <a:pt x="4437" y="2020"/>
                  </a:cubicBezTo>
                  <a:cubicBezTo>
                    <a:pt x="4977" y="1448"/>
                    <a:pt x="5516" y="875"/>
                    <a:pt x="6052" y="299"/>
                  </a:cubicBezTo>
                  <a:cubicBezTo>
                    <a:pt x="6099" y="248"/>
                    <a:pt x="6140" y="224"/>
                    <a:pt x="6191" y="224"/>
                  </a:cubicBezTo>
                  <a:close/>
                  <a:moveTo>
                    <a:pt x="3148" y="3500"/>
                  </a:moveTo>
                  <a:cubicBezTo>
                    <a:pt x="3151" y="3500"/>
                    <a:pt x="3154" y="3500"/>
                    <a:pt x="3157" y="3500"/>
                  </a:cubicBezTo>
                  <a:cubicBezTo>
                    <a:pt x="5500" y="3609"/>
                    <a:pt x="7843" y="3718"/>
                    <a:pt x="10186" y="3833"/>
                  </a:cubicBezTo>
                  <a:cubicBezTo>
                    <a:pt x="11810" y="3913"/>
                    <a:pt x="13431" y="4003"/>
                    <a:pt x="15053" y="4085"/>
                  </a:cubicBezTo>
                  <a:cubicBezTo>
                    <a:pt x="15245" y="4096"/>
                    <a:pt x="15434" y="4115"/>
                    <a:pt x="15626" y="4131"/>
                  </a:cubicBezTo>
                  <a:lnTo>
                    <a:pt x="15626" y="4175"/>
                  </a:lnTo>
                  <a:cubicBezTo>
                    <a:pt x="15232" y="4244"/>
                    <a:pt x="14838" y="4310"/>
                    <a:pt x="14444" y="4383"/>
                  </a:cubicBezTo>
                  <a:cubicBezTo>
                    <a:pt x="12144" y="4797"/>
                    <a:pt x="9815" y="4999"/>
                    <a:pt x="7501" y="5300"/>
                  </a:cubicBezTo>
                  <a:cubicBezTo>
                    <a:pt x="6343" y="5452"/>
                    <a:pt x="5198" y="5690"/>
                    <a:pt x="4051" y="5892"/>
                  </a:cubicBezTo>
                  <a:cubicBezTo>
                    <a:pt x="2879" y="6101"/>
                    <a:pt x="1711" y="6312"/>
                    <a:pt x="543" y="6521"/>
                  </a:cubicBezTo>
                  <a:cubicBezTo>
                    <a:pt x="509" y="6527"/>
                    <a:pt x="477" y="6531"/>
                    <a:pt x="407" y="6538"/>
                  </a:cubicBezTo>
                  <a:cubicBezTo>
                    <a:pt x="549" y="6362"/>
                    <a:pt x="671" y="6207"/>
                    <a:pt x="801" y="6057"/>
                  </a:cubicBezTo>
                  <a:cubicBezTo>
                    <a:pt x="1522" y="5234"/>
                    <a:pt x="2244" y="4406"/>
                    <a:pt x="2968" y="3586"/>
                  </a:cubicBezTo>
                  <a:cubicBezTo>
                    <a:pt x="3009" y="3538"/>
                    <a:pt x="3086" y="3500"/>
                    <a:pt x="3148" y="3500"/>
                  </a:cubicBezTo>
                  <a:close/>
                  <a:moveTo>
                    <a:pt x="15368" y="4449"/>
                  </a:moveTo>
                  <a:lnTo>
                    <a:pt x="15368" y="4449"/>
                  </a:lnTo>
                  <a:cubicBezTo>
                    <a:pt x="15106" y="4528"/>
                    <a:pt x="14848" y="4621"/>
                    <a:pt x="14586" y="4691"/>
                  </a:cubicBezTo>
                  <a:cubicBezTo>
                    <a:pt x="13389" y="5009"/>
                    <a:pt x="12184" y="5303"/>
                    <a:pt x="10993" y="5637"/>
                  </a:cubicBezTo>
                  <a:cubicBezTo>
                    <a:pt x="9888" y="5945"/>
                    <a:pt x="8796" y="6295"/>
                    <a:pt x="7697" y="6623"/>
                  </a:cubicBezTo>
                  <a:cubicBezTo>
                    <a:pt x="6794" y="6895"/>
                    <a:pt x="5887" y="7163"/>
                    <a:pt x="4984" y="7434"/>
                  </a:cubicBezTo>
                  <a:cubicBezTo>
                    <a:pt x="4811" y="7487"/>
                    <a:pt x="4642" y="7557"/>
                    <a:pt x="4444" y="7630"/>
                  </a:cubicBezTo>
                  <a:cubicBezTo>
                    <a:pt x="4295" y="7120"/>
                    <a:pt x="4150" y="6620"/>
                    <a:pt x="3994" y="6101"/>
                  </a:cubicBezTo>
                  <a:cubicBezTo>
                    <a:pt x="4338" y="6031"/>
                    <a:pt x="4653" y="5968"/>
                    <a:pt x="5004" y="5898"/>
                  </a:cubicBezTo>
                  <a:lnTo>
                    <a:pt x="5004" y="5898"/>
                  </a:lnTo>
                  <a:cubicBezTo>
                    <a:pt x="4914" y="6101"/>
                    <a:pt x="4838" y="6276"/>
                    <a:pt x="4761" y="6451"/>
                  </a:cubicBezTo>
                  <a:cubicBezTo>
                    <a:pt x="4726" y="6538"/>
                    <a:pt x="4679" y="6627"/>
                    <a:pt x="4656" y="6720"/>
                  </a:cubicBezTo>
                  <a:cubicBezTo>
                    <a:pt x="4646" y="6766"/>
                    <a:pt x="4676" y="6825"/>
                    <a:pt x="4686" y="6878"/>
                  </a:cubicBezTo>
                  <a:cubicBezTo>
                    <a:pt x="4732" y="6848"/>
                    <a:pt x="4808" y="6828"/>
                    <a:pt x="4828" y="6782"/>
                  </a:cubicBezTo>
                  <a:cubicBezTo>
                    <a:pt x="4950" y="6521"/>
                    <a:pt x="5066" y="6256"/>
                    <a:pt x="5172" y="5988"/>
                  </a:cubicBezTo>
                  <a:cubicBezTo>
                    <a:pt x="5212" y="5889"/>
                    <a:pt x="5262" y="5843"/>
                    <a:pt x="5367" y="5829"/>
                  </a:cubicBezTo>
                  <a:cubicBezTo>
                    <a:pt x="5509" y="5813"/>
                    <a:pt x="5655" y="5783"/>
                    <a:pt x="5830" y="5753"/>
                  </a:cubicBezTo>
                  <a:lnTo>
                    <a:pt x="5830" y="5753"/>
                  </a:lnTo>
                  <a:cubicBezTo>
                    <a:pt x="5798" y="5829"/>
                    <a:pt x="5778" y="5879"/>
                    <a:pt x="5754" y="5925"/>
                  </a:cubicBezTo>
                  <a:cubicBezTo>
                    <a:pt x="5586" y="6263"/>
                    <a:pt x="5417" y="6597"/>
                    <a:pt x="5248" y="6931"/>
                  </a:cubicBezTo>
                  <a:cubicBezTo>
                    <a:pt x="5228" y="6978"/>
                    <a:pt x="5195" y="7024"/>
                    <a:pt x="5192" y="7074"/>
                  </a:cubicBezTo>
                  <a:cubicBezTo>
                    <a:pt x="5189" y="7120"/>
                    <a:pt x="5218" y="7169"/>
                    <a:pt x="5232" y="7216"/>
                  </a:cubicBezTo>
                  <a:cubicBezTo>
                    <a:pt x="5274" y="7193"/>
                    <a:pt x="5341" y="7179"/>
                    <a:pt x="5361" y="7143"/>
                  </a:cubicBezTo>
                  <a:cubicBezTo>
                    <a:pt x="5586" y="6693"/>
                    <a:pt x="5804" y="6243"/>
                    <a:pt x="6026" y="5790"/>
                  </a:cubicBezTo>
                  <a:cubicBezTo>
                    <a:pt x="6039" y="5763"/>
                    <a:pt x="6059" y="5717"/>
                    <a:pt x="6082" y="5713"/>
                  </a:cubicBezTo>
                  <a:cubicBezTo>
                    <a:pt x="6274" y="5677"/>
                    <a:pt x="6469" y="5647"/>
                    <a:pt x="6694" y="5611"/>
                  </a:cubicBezTo>
                  <a:lnTo>
                    <a:pt x="6694" y="5611"/>
                  </a:lnTo>
                  <a:cubicBezTo>
                    <a:pt x="6578" y="5832"/>
                    <a:pt x="6476" y="6018"/>
                    <a:pt x="6377" y="6203"/>
                  </a:cubicBezTo>
                  <a:cubicBezTo>
                    <a:pt x="6354" y="6249"/>
                    <a:pt x="6320" y="6292"/>
                    <a:pt x="6314" y="6342"/>
                  </a:cubicBezTo>
                  <a:cubicBezTo>
                    <a:pt x="6307" y="6388"/>
                    <a:pt x="6334" y="6438"/>
                    <a:pt x="6347" y="6488"/>
                  </a:cubicBezTo>
                  <a:cubicBezTo>
                    <a:pt x="6393" y="6465"/>
                    <a:pt x="6456" y="6451"/>
                    <a:pt x="6479" y="6415"/>
                  </a:cubicBezTo>
                  <a:cubicBezTo>
                    <a:pt x="6608" y="6193"/>
                    <a:pt x="6737" y="5965"/>
                    <a:pt x="6846" y="5733"/>
                  </a:cubicBezTo>
                  <a:cubicBezTo>
                    <a:pt x="6906" y="5605"/>
                    <a:pt x="6982" y="5545"/>
                    <a:pt x="7121" y="5538"/>
                  </a:cubicBezTo>
                  <a:cubicBezTo>
                    <a:pt x="7214" y="5535"/>
                    <a:pt x="7310" y="5515"/>
                    <a:pt x="7446" y="5495"/>
                  </a:cubicBezTo>
                  <a:lnTo>
                    <a:pt x="7446" y="5495"/>
                  </a:lnTo>
                  <a:cubicBezTo>
                    <a:pt x="7369" y="5634"/>
                    <a:pt x="7313" y="5740"/>
                    <a:pt x="7253" y="5849"/>
                  </a:cubicBezTo>
                  <a:cubicBezTo>
                    <a:pt x="7180" y="5982"/>
                    <a:pt x="7098" y="6110"/>
                    <a:pt x="7035" y="6249"/>
                  </a:cubicBezTo>
                  <a:cubicBezTo>
                    <a:pt x="7015" y="6289"/>
                    <a:pt x="7045" y="6355"/>
                    <a:pt x="7052" y="6408"/>
                  </a:cubicBezTo>
                  <a:cubicBezTo>
                    <a:pt x="7101" y="6385"/>
                    <a:pt x="7171" y="6372"/>
                    <a:pt x="7194" y="6332"/>
                  </a:cubicBezTo>
                  <a:cubicBezTo>
                    <a:pt x="7346" y="6074"/>
                    <a:pt x="7485" y="5809"/>
                    <a:pt x="7631" y="5548"/>
                  </a:cubicBezTo>
                  <a:cubicBezTo>
                    <a:pt x="7654" y="5508"/>
                    <a:pt x="7697" y="5466"/>
                    <a:pt x="7733" y="5458"/>
                  </a:cubicBezTo>
                  <a:cubicBezTo>
                    <a:pt x="7935" y="5429"/>
                    <a:pt x="8137" y="5409"/>
                    <a:pt x="8335" y="5386"/>
                  </a:cubicBezTo>
                  <a:cubicBezTo>
                    <a:pt x="8349" y="5399"/>
                    <a:pt x="8359" y="5409"/>
                    <a:pt x="8369" y="5419"/>
                  </a:cubicBezTo>
                  <a:cubicBezTo>
                    <a:pt x="8263" y="5591"/>
                    <a:pt x="8153" y="5759"/>
                    <a:pt x="8051" y="5932"/>
                  </a:cubicBezTo>
                  <a:cubicBezTo>
                    <a:pt x="8005" y="6011"/>
                    <a:pt x="7872" y="6114"/>
                    <a:pt x="7988" y="6190"/>
                  </a:cubicBezTo>
                  <a:cubicBezTo>
                    <a:pt x="8014" y="6208"/>
                    <a:pt x="8036" y="6215"/>
                    <a:pt x="8056" y="6215"/>
                  </a:cubicBezTo>
                  <a:cubicBezTo>
                    <a:pt x="8135" y="6215"/>
                    <a:pt x="8170" y="6095"/>
                    <a:pt x="8210" y="6031"/>
                  </a:cubicBezTo>
                  <a:cubicBezTo>
                    <a:pt x="8335" y="5829"/>
                    <a:pt x="8448" y="5617"/>
                    <a:pt x="8567" y="5412"/>
                  </a:cubicBezTo>
                  <a:cubicBezTo>
                    <a:pt x="8581" y="5386"/>
                    <a:pt x="8617" y="5359"/>
                    <a:pt x="8643" y="5356"/>
                  </a:cubicBezTo>
                  <a:cubicBezTo>
                    <a:pt x="8845" y="5330"/>
                    <a:pt x="9047" y="5310"/>
                    <a:pt x="9292" y="5283"/>
                  </a:cubicBezTo>
                  <a:lnTo>
                    <a:pt x="9292" y="5283"/>
                  </a:lnTo>
                  <a:cubicBezTo>
                    <a:pt x="9196" y="5429"/>
                    <a:pt x="9123" y="5541"/>
                    <a:pt x="9050" y="5651"/>
                  </a:cubicBezTo>
                  <a:cubicBezTo>
                    <a:pt x="9024" y="5693"/>
                    <a:pt x="8981" y="5730"/>
                    <a:pt x="8967" y="5776"/>
                  </a:cubicBezTo>
                  <a:cubicBezTo>
                    <a:pt x="8955" y="5823"/>
                    <a:pt x="8967" y="5875"/>
                    <a:pt x="8971" y="5925"/>
                  </a:cubicBezTo>
                  <a:cubicBezTo>
                    <a:pt x="9021" y="5912"/>
                    <a:pt x="9090" y="5915"/>
                    <a:pt x="9113" y="5882"/>
                  </a:cubicBezTo>
                  <a:cubicBezTo>
                    <a:pt x="9233" y="5717"/>
                    <a:pt x="9355" y="5554"/>
                    <a:pt x="9444" y="5373"/>
                  </a:cubicBezTo>
                  <a:cubicBezTo>
                    <a:pt x="9491" y="5283"/>
                    <a:pt x="9537" y="5250"/>
                    <a:pt x="9633" y="5237"/>
                  </a:cubicBezTo>
                  <a:cubicBezTo>
                    <a:pt x="10765" y="5098"/>
                    <a:pt x="11899" y="4965"/>
                    <a:pt x="13031" y="4806"/>
                  </a:cubicBezTo>
                  <a:cubicBezTo>
                    <a:pt x="13809" y="4698"/>
                    <a:pt x="14583" y="4552"/>
                    <a:pt x="15368" y="4449"/>
                  </a:cubicBezTo>
                  <a:close/>
                  <a:moveTo>
                    <a:pt x="6144" y="1"/>
                  </a:moveTo>
                  <a:cubicBezTo>
                    <a:pt x="6096" y="1"/>
                    <a:pt x="6054" y="19"/>
                    <a:pt x="6012" y="65"/>
                  </a:cubicBezTo>
                  <a:cubicBezTo>
                    <a:pt x="5354" y="760"/>
                    <a:pt x="4692" y="1455"/>
                    <a:pt x="4031" y="2150"/>
                  </a:cubicBezTo>
                  <a:cubicBezTo>
                    <a:pt x="3947" y="2239"/>
                    <a:pt x="3964" y="2312"/>
                    <a:pt x="4070" y="2371"/>
                  </a:cubicBezTo>
                  <a:cubicBezTo>
                    <a:pt x="4097" y="2384"/>
                    <a:pt x="4126" y="2417"/>
                    <a:pt x="4130" y="2444"/>
                  </a:cubicBezTo>
                  <a:cubicBezTo>
                    <a:pt x="4190" y="2732"/>
                    <a:pt x="4239" y="3019"/>
                    <a:pt x="4295" y="3328"/>
                  </a:cubicBezTo>
                  <a:cubicBezTo>
                    <a:pt x="4244" y="3328"/>
                    <a:pt x="4202" y="3329"/>
                    <a:pt x="4163" y="3329"/>
                  </a:cubicBezTo>
                  <a:cubicBezTo>
                    <a:pt x="4144" y="3329"/>
                    <a:pt x="4125" y="3329"/>
                    <a:pt x="4106" y="3328"/>
                  </a:cubicBezTo>
                  <a:cubicBezTo>
                    <a:pt x="3716" y="3317"/>
                    <a:pt x="3325" y="3301"/>
                    <a:pt x="2935" y="3297"/>
                  </a:cubicBezTo>
                  <a:cubicBezTo>
                    <a:pt x="2879" y="3297"/>
                    <a:pt x="2766" y="3381"/>
                    <a:pt x="2770" y="3390"/>
                  </a:cubicBezTo>
                  <a:cubicBezTo>
                    <a:pt x="2812" y="3503"/>
                    <a:pt x="2733" y="3559"/>
                    <a:pt x="2673" y="3625"/>
                  </a:cubicBezTo>
                  <a:cubicBezTo>
                    <a:pt x="2551" y="3774"/>
                    <a:pt x="2422" y="3917"/>
                    <a:pt x="2296" y="4062"/>
                  </a:cubicBezTo>
                  <a:cubicBezTo>
                    <a:pt x="1552" y="4910"/>
                    <a:pt x="807" y="5756"/>
                    <a:pt x="66" y="6604"/>
                  </a:cubicBezTo>
                  <a:cubicBezTo>
                    <a:pt x="0" y="6680"/>
                    <a:pt x="26" y="6752"/>
                    <a:pt x="129" y="6759"/>
                  </a:cubicBezTo>
                  <a:cubicBezTo>
                    <a:pt x="153" y="6761"/>
                    <a:pt x="177" y="6762"/>
                    <a:pt x="201" y="6762"/>
                  </a:cubicBezTo>
                  <a:cubicBezTo>
                    <a:pt x="272" y="6762"/>
                    <a:pt x="345" y="6755"/>
                    <a:pt x="413" y="6743"/>
                  </a:cubicBezTo>
                  <a:cubicBezTo>
                    <a:pt x="1499" y="6547"/>
                    <a:pt x="2584" y="6355"/>
                    <a:pt x="3666" y="6156"/>
                  </a:cubicBezTo>
                  <a:cubicBezTo>
                    <a:pt x="3690" y="6152"/>
                    <a:pt x="3711" y="6150"/>
                    <a:pt x="3729" y="6150"/>
                  </a:cubicBezTo>
                  <a:cubicBezTo>
                    <a:pt x="3805" y="6150"/>
                    <a:pt x="3838" y="6190"/>
                    <a:pt x="3865" y="6286"/>
                  </a:cubicBezTo>
                  <a:cubicBezTo>
                    <a:pt x="3994" y="6756"/>
                    <a:pt x="4133" y="7222"/>
                    <a:pt x="4272" y="7689"/>
                  </a:cubicBezTo>
                  <a:cubicBezTo>
                    <a:pt x="4305" y="7796"/>
                    <a:pt x="4340" y="7840"/>
                    <a:pt x="4408" y="7840"/>
                  </a:cubicBezTo>
                  <a:cubicBezTo>
                    <a:pt x="4441" y="7840"/>
                    <a:pt x="4482" y="7830"/>
                    <a:pt x="4533" y="7812"/>
                  </a:cubicBezTo>
                  <a:cubicBezTo>
                    <a:pt x="4808" y="7712"/>
                    <a:pt x="5083" y="7603"/>
                    <a:pt x="5364" y="7517"/>
                  </a:cubicBezTo>
                  <a:cubicBezTo>
                    <a:pt x="6231" y="7252"/>
                    <a:pt x="7104" y="6994"/>
                    <a:pt x="7975" y="6739"/>
                  </a:cubicBezTo>
                  <a:cubicBezTo>
                    <a:pt x="9447" y="6309"/>
                    <a:pt x="10916" y="5879"/>
                    <a:pt x="12389" y="5458"/>
                  </a:cubicBezTo>
                  <a:cubicBezTo>
                    <a:pt x="13534" y="5134"/>
                    <a:pt x="14679" y="4830"/>
                    <a:pt x="15820" y="4502"/>
                  </a:cubicBezTo>
                  <a:cubicBezTo>
                    <a:pt x="16112" y="4420"/>
                    <a:pt x="16393" y="4294"/>
                    <a:pt x="16678" y="4185"/>
                  </a:cubicBezTo>
                  <a:cubicBezTo>
                    <a:pt x="16790" y="4138"/>
                    <a:pt x="16800" y="4079"/>
                    <a:pt x="16707" y="3996"/>
                  </a:cubicBezTo>
                  <a:cubicBezTo>
                    <a:pt x="16674" y="3966"/>
                    <a:pt x="16638" y="3933"/>
                    <a:pt x="16595" y="3917"/>
                  </a:cubicBezTo>
                  <a:cubicBezTo>
                    <a:pt x="16171" y="3734"/>
                    <a:pt x="15751" y="3543"/>
                    <a:pt x="15321" y="3381"/>
                  </a:cubicBezTo>
                  <a:cubicBezTo>
                    <a:pt x="14328" y="3007"/>
                    <a:pt x="13329" y="2656"/>
                    <a:pt x="12336" y="2282"/>
                  </a:cubicBezTo>
                  <a:cubicBezTo>
                    <a:pt x="11631" y="2017"/>
                    <a:pt x="10943" y="1723"/>
                    <a:pt x="10238" y="1464"/>
                  </a:cubicBezTo>
                  <a:cubicBezTo>
                    <a:pt x="8908" y="974"/>
                    <a:pt x="7574" y="505"/>
                    <a:pt x="6244" y="21"/>
                  </a:cubicBezTo>
                  <a:cubicBezTo>
                    <a:pt x="6207" y="9"/>
                    <a:pt x="6174" y="1"/>
                    <a:pt x="614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7" name="Google Shape;357;p33"/>
            <p:cNvGrpSpPr/>
            <p:nvPr/>
          </p:nvGrpSpPr>
          <p:grpSpPr>
            <a:xfrm rot="8593401">
              <a:off x="-184592" y="4068869"/>
              <a:ext cx="1250417" cy="842976"/>
              <a:chOff x="7509171" y="2608160"/>
              <a:chExt cx="1615148" cy="1360120"/>
            </a:xfrm>
          </p:grpSpPr>
          <p:grpSp>
            <p:nvGrpSpPr>
              <p:cNvPr id="358" name="Google Shape;358;p33"/>
              <p:cNvGrpSpPr/>
              <p:nvPr/>
            </p:nvGrpSpPr>
            <p:grpSpPr>
              <a:xfrm rot="-6999909">
                <a:off x="7684065" y="2780409"/>
                <a:ext cx="1011961" cy="1015622"/>
                <a:chOff x="5532499" y="1557214"/>
                <a:chExt cx="572907" cy="574980"/>
              </a:xfrm>
            </p:grpSpPr>
            <p:sp>
              <p:nvSpPr>
                <p:cNvPr id="359" name="Google Shape;359;p33"/>
                <p:cNvSpPr/>
                <p:nvPr/>
              </p:nvSpPr>
              <p:spPr>
                <a:xfrm>
                  <a:off x="5546610" y="2046006"/>
                  <a:ext cx="87666" cy="86188"/>
                </a:xfrm>
                <a:custGeom>
                  <a:rect b="b" l="l" r="r" t="t"/>
                  <a:pathLst>
                    <a:path extrusionOk="0" h="6543" w="6654">
                      <a:moveTo>
                        <a:pt x="5459" y="0"/>
                      </a:moveTo>
                      <a:cubicBezTo>
                        <a:pt x="4015" y="2229"/>
                        <a:pt x="2193" y="4155"/>
                        <a:pt x="0" y="5586"/>
                      </a:cubicBezTo>
                      <a:cubicBezTo>
                        <a:pt x="242" y="5937"/>
                        <a:pt x="502" y="6265"/>
                        <a:pt x="780" y="6543"/>
                      </a:cubicBezTo>
                      <a:cubicBezTo>
                        <a:pt x="3127" y="5012"/>
                        <a:pt x="5104" y="2917"/>
                        <a:pt x="6653" y="492"/>
                      </a:cubicBezTo>
                      <a:cubicBezTo>
                        <a:pt x="6252" y="347"/>
                        <a:pt x="5851" y="183"/>
                        <a:pt x="545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3"/>
                <p:cNvSpPr/>
                <p:nvPr/>
              </p:nvSpPr>
              <p:spPr>
                <a:xfrm>
                  <a:off x="5534357" y="1706401"/>
                  <a:ext cx="136111" cy="83975"/>
                </a:xfrm>
                <a:custGeom>
                  <a:rect b="b" l="l" r="r" t="t"/>
                  <a:pathLst>
                    <a:path extrusionOk="0" h="6375" w="10331">
                      <a:moveTo>
                        <a:pt x="4138" y="1"/>
                      </a:moveTo>
                      <a:cubicBezTo>
                        <a:pt x="2222" y="1"/>
                        <a:pt x="708" y="1255"/>
                        <a:pt x="1" y="2967"/>
                      </a:cubicBezTo>
                      <a:cubicBezTo>
                        <a:pt x="348" y="2972"/>
                        <a:pt x="690" y="2989"/>
                        <a:pt x="1035" y="3012"/>
                      </a:cubicBezTo>
                      <a:cubicBezTo>
                        <a:pt x="1090" y="2890"/>
                        <a:pt x="1149" y="2770"/>
                        <a:pt x="1218" y="2652"/>
                      </a:cubicBezTo>
                      <a:cubicBezTo>
                        <a:pt x="1853" y="1536"/>
                        <a:pt x="2883" y="1052"/>
                        <a:pt x="3985" y="1052"/>
                      </a:cubicBezTo>
                      <a:cubicBezTo>
                        <a:pt x="4591" y="1052"/>
                        <a:pt x="5220" y="1199"/>
                        <a:pt x="5815" y="1468"/>
                      </a:cubicBezTo>
                      <a:cubicBezTo>
                        <a:pt x="7323" y="2147"/>
                        <a:pt x="8257" y="3714"/>
                        <a:pt x="8918" y="5154"/>
                      </a:cubicBezTo>
                      <a:cubicBezTo>
                        <a:pt x="9104" y="5555"/>
                        <a:pt x="9268" y="5960"/>
                        <a:pt x="9415" y="6375"/>
                      </a:cubicBezTo>
                      <a:cubicBezTo>
                        <a:pt x="9743" y="6211"/>
                        <a:pt x="10048" y="5996"/>
                        <a:pt x="10330" y="5733"/>
                      </a:cubicBezTo>
                      <a:cubicBezTo>
                        <a:pt x="10248" y="5500"/>
                        <a:pt x="10162" y="5272"/>
                        <a:pt x="10067" y="5049"/>
                      </a:cubicBezTo>
                      <a:cubicBezTo>
                        <a:pt x="9142" y="2780"/>
                        <a:pt x="7323" y="365"/>
                        <a:pt x="4703" y="37"/>
                      </a:cubicBezTo>
                      <a:cubicBezTo>
                        <a:pt x="4511" y="13"/>
                        <a:pt x="4323" y="1"/>
                        <a:pt x="413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3"/>
                <p:cNvSpPr/>
                <p:nvPr/>
              </p:nvSpPr>
              <p:spPr>
                <a:xfrm>
                  <a:off x="5532499" y="1807597"/>
                  <a:ext cx="36943" cy="54811"/>
                </a:xfrm>
                <a:custGeom>
                  <a:rect b="b" l="l" r="r" t="t"/>
                  <a:pathLst>
                    <a:path extrusionOk="0" h="4161" w="2804">
                      <a:moveTo>
                        <a:pt x="1" y="0"/>
                      </a:moveTo>
                      <a:lnTo>
                        <a:pt x="1" y="0"/>
                      </a:lnTo>
                      <a:cubicBezTo>
                        <a:pt x="461" y="1554"/>
                        <a:pt x="1378" y="2972"/>
                        <a:pt x="2557" y="4160"/>
                      </a:cubicBezTo>
                      <a:cubicBezTo>
                        <a:pt x="2644" y="3773"/>
                        <a:pt x="2726" y="3386"/>
                        <a:pt x="2803" y="2995"/>
                      </a:cubicBezTo>
                      <a:cubicBezTo>
                        <a:pt x="2070" y="2137"/>
                        <a:pt x="1460" y="1126"/>
                        <a:pt x="1081" y="55"/>
                      </a:cubicBezTo>
                      <a:cubicBezTo>
                        <a:pt x="712" y="28"/>
                        <a:pt x="356" y="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3"/>
                <p:cNvSpPr/>
                <p:nvPr/>
              </p:nvSpPr>
              <p:spPr>
                <a:xfrm>
                  <a:off x="5895577" y="1618469"/>
                  <a:ext cx="55243" cy="76005"/>
                </a:xfrm>
                <a:custGeom>
                  <a:rect b="b" l="l" r="r" t="t"/>
                  <a:pathLst>
                    <a:path extrusionOk="0" h="5770" w="4193">
                      <a:moveTo>
                        <a:pt x="3641" y="1"/>
                      </a:moveTo>
                      <a:cubicBezTo>
                        <a:pt x="2225" y="1513"/>
                        <a:pt x="1058" y="3245"/>
                        <a:pt x="0" y="5050"/>
                      </a:cubicBezTo>
                      <a:cubicBezTo>
                        <a:pt x="251" y="5313"/>
                        <a:pt x="520" y="5559"/>
                        <a:pt x="812" y="5769"/>
                      </a:cubicBezTo>
                      <a:cubicBezTo>
                        <a:pt x="1823" y="4083"/>
                        <a:pt x="2921" y="2466"/>
                        <a:pt x="4193" y="1063"/>
                      </a:cubicBezTo>
                      <a:cubicBezTo>
                        <a:pt x="4002" y="712"/>
                        <a:pt x="3819" y="356"/>
                        <a:pt x="36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3"/>
                <p:cNvSpPr/>
                <p:nvPr/>
              </p:nvSpPr>
              <p:spPr>
                <a:xfrm>
                  <a:off x="5993313" y="1557214"/>
                  <a:ext cx="112093" cy="35092"/>
                </a:xfrm>
                <a:custGeom>
                  <a:rect b="b" l="l" r="r" t="t"/>
                  <a:pathLst>
                    <a:path extrusionOk="0" h="2664" w="8508">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3"/>
                <p:cNvSpPr/>
                <p:nvPr/>
              </p:nvSpPr>
              <p:spPr>
                <a:xfrm>
                  <a:off x="5795746" y="1740730"/>
                  <a:ext cx="80275" cy="117288"/>
                </a:xfrm>
                <a:custGeom>
                  <a:rect b="b" l="l" r="r" t="t"/>
                  <a:pathLst>
                    <a:path extrusionOk="0" h="8904" w="6093">
                      <a:moveTo>
                        <a:pt x="5254" y="0"/>
                      </a:moveTo>
                      <a:cubicBezTo>
                        <a:pt x="5154" y="187"/>
                        <a:pt x="5054" y="374"/>
                        <a:pt x="4953" y="561"/>
                      </a:cubicBezTo>
                      <a:cubicBezTo>
                        <a:pt x="3546" y="3150"/>
                        <a:pt x="2051" y="5865"/>
                        <a:pt x="0" y="8033"/>
                      </a:cubicBezTo>
                      <a:cubicBezTo>
                        <a:pt x="173" y="8338"/>
                        <a:pt x="370" y="8630"/>
                        <a:pt x="593" y="8904"/>
                      </a:cubicBezTo>
                      <a:cubicBezTo>
                        <a:pt x="2907" y="6534"/>
                        <a:pt x="4530" y="3532"/>
                        <a:pt x="6092" y="616"/>
                      </a:cubicBezTo>
                      <a:cubicBezTo>
                        <a:pt x="5805" y="425"/>
                        <a:pt x="5523" y="219"/>
                        <a:pt x="525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3"/>
                <p:cNvSpPr/>
                <p:nvPr/>
              </p:nvSpPr>
              <p:spPr>
                <a:xfrm>
                  <a:off x="5620880" y="1846735"/>
                  <a:ext cx="133199" cy="149929"/>
                </a:xfrm>
                <a:custGeom>
                  <a:rect b="b" l="l" r="r" t="t"/>
                  <a:pathLst>
                    <a:path extrusionOk="0" h="11382" w="10110">
                      <a:moveTo>
                        <a:pt x="4848" y="1"/>
                      </a:moveTo>
                      <a:cubicBezTo>
                        <a:pt x="4520" y="160"/>
                        <a:pt x="4183" y="297"/>
                        <a:pt x="3841" y="415"/>
                      </a:cubicBezTo>
                      <a:cubicBezTo>
                        <a:pt x="3927" y="1563"/>
                        <a:pt x="3910" y="2725"/>
                        <a:pt x="3800" y="3878"/>
                      </a:cubicBezTo>
                      <a:cubicBezTo>
                        <a:pt x="2588" y="3778"/>
                        <a:pt x="1389" y="3477"/>
                        <a:pt x="260" y="3003"/>
                      </a:cubicBezTo>
                      <a:cubicBezTo>
                        <a:pt x="178" y="3336"/>
                        <a:pt x="91" y="3668"/>
                        <a:pt x="0" y="4001"/>
                      </a:cubicBezTo>
                      <a:cubicBezTo>
                        <a:pt x="815" y="4356"/>
                        <a:pt x="1654" y="4616"/>
                        <a:pt x="2483" y="4780"/>
                      </a:cubicBezTo>
                      <a:cubicBezTo>
                        <a:pt x="2880" y="4857"/>
                        <a:pt x="3276" y="4903"/>
                        <a:pt x="3668" y="4939"/>
                      </a:cubicBezTo>
                      <a:cubicBezTo>
                        <a:pt x="3372" y="6995"/>
                        <a:pt x="2793" y="9026"/>
                        <a:pt x="2000" y="10944"/>
                      </a:cubicBezTo>
                      <a:cubicBezTo>
                        <a:pt x="2388" y="11113"/>
                        <a:pt x="2775" y="11259"/>
                        <a:pt x="3176" y="11382"/>
                      </a:cubicBezTo>
                      <a:cubicBezTo>
                        <a:pt x="3982" y="9327"/>
                        <a:pt x="4529" y="7159"/>
                        <a:pt x="4785" y="4980"/>
                      </a:cubicBezTo>
                      <a:cubicBezTo>
                        <a:pt x="6638" y="4949"/>
                        <a:pt x="8457" y="4457"/>
                        <a:pt x="10110" y="3627"/>
                      </a:cubicBezTo>
                      <a:cubicBezTo>
                        <a:pt x="9905" y="3367"/>
                        <a:pt x="9710" y="3103"/>
                        <a:pt x="9527" y="2821"/>
                      </a:cubicBezTo>
                      <a:cubicBezTo>
                        <a:pt x="8055" y="3540"/>
                        <a:pt x="6470" y="3896"/>
                        <a:pt x="4884" y="3914"/>
                      </a:cubicBezTo>
                      <a:cubicBezTo>
                        <a:pt x="4980" y="2602"/>
                        <a:pt x="4970" y="1290"/>
                        <a:pt x="484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6" name="Google Shape;366;p33"/>
              <p:cNvSpPr/>
              <p:nvPr/>
            </p:nvSpPr>
            <p:spPr>
              <a:xfrm rot="-8661300">
                <a:off x="8926801" y="3543581"/>
                <a:ext cx="198005" cy="61989"/>
              </a:xfrm>
              <a:custGeom>
                <a:rect b="b" l="l" r="r" t="t"/>
                <a:pathLst>
                  <a:path extrusionOk="0" h="2664" w="8508">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descr="A picture containing graphical user interface&#10;&#10;Description automatically generated" id="367" name="Google Shape;367;p33"/>
          <p:cNvPicPr preferRelativeResize="0"/>
          <p:nvPr/>
        </p:nvPicPr>
        <p:blipFill rotWithShape="1">
          <a:blip r:embed="rId3">
            <a:alphaModFix/>
          </a:blip>
          <a:srcRect b="1107" l="0" r="0" t="0"/>
          <a:stretch/>
        </p:blipFill>
        <p:spPr>
          <a:xfrm>
            <a:off x="244025" y="1460475"/>
            <a:ext cx="4499425" cy="3584200"/>
          </a:xfrm>
          <a:prstGeom prst="rect">
            <a:avLst/>
          </a:prstGeom>
          <a:noFill/>
          <a:ln>
            <a:noFill/>
          </a:ln>
        </p:spPr>
      </p:pic>
      <p:sp>
        <p:nvSpPr>
          <p:cNvPr id="368" name="Google Shape;368;p33"/>
          <p:cNvSpPr txBox="1"/>
          <p:nvPr/>
        </p:nvSpPr>
        <p:spPr>
          <a:xfrm>
            <a:off x="5281875" y="1950175"/>
            <a:ext cx="3267600" cy="261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chemeClr val="lt1"/>
                </a:solidFill>
                <a:latin typeface="Barlow Semi Condensed Light"/>
                <a:ea typeface="Barlow Semi Condensed Light"/>
                <a:cs typeface="Barlow Semi Condensed Light"/>
                <a:sym typeface="Barlow Semi Condensed Light"/>
              </a:rPr>
              <a:t>Los expertos en </a:t>
            </a:r>
            <a:r>
              <a:rPr b="0" i="0" lang="en" sz="1600" u="none" cap="none" strike="noStrike">
                <a:solidFill>
                  <a:schemeClr val="accent2"/>
                </a:solidFill>
                <a:latin typeface="Barlow Semi Condensed Light"/>
                <a:ea typeface="Barlow Semi Condensed Light"/>
                <a:cs typeface="Barlow Semi Condensed Light"/>
                <a:sym typeface="Barlow Semi Condensed Light"/>
              </a:rPr>
              <a:t>Cambio climático</a:t>
            </a:r>
            <a:r>
              <a:rPr b="0" i="0" lang="en" sz="1600" u="none" cap="none" strike="noStrike">
                <a:solidFill>
                  <a:schemeClr val="lt1"/>
                </a:solidFill>
                <a:latin typeface="Barlow Semi Condensed Light"/>
                <a:ea typeface="Barlow Semi Condensed Light"/>
                <a:cs typeface="Barlow Semi Condensed Light"/>
                <a:sym typeface="Barlow Semi Condensed Light"/>
              </a:rPr>
              <a:t> han analizado diferentes posibles escenarios de </a:t>
            </a:r>
            <a:r>
              <a:rPr b="0" i="0" lang="en" sz="1600" u="none" cap="none" strike="noStrike">
                <a:solidFill>
                  <a:schemeClr val="accent3"/>
                </a:solidFill>
                <a:latin typeface="Barlow Semi Condensed Light"/>
                <a:ea typeface="Barlow Semi Condensed Light"/>
                <a:cs typeface="Barlow Semi Condensed Light"/>
                <a:sym typeface="Barlow Semi Condensed Light"/>
              </a:rPr>
              <a:t>reducción de emisiones</a:t>
            </a:r>
            <a:r>
              <a:rPr b="0" i="0" lang="en" sz="1600" u="none" cap="none" strike="noStrike">
                <a:solidFill>
                  <a:schemeClr val="lt1"/>
                </a:solidFill>
                <a:latin typeface="Barlow Semi Condensed Light"/>
                <a:ea typeface="Barlow Semi Condensed Light"/>
                <a:cs typeface="Barlow Semi Condensed Light"/>
                <a:sym typeface="Barlow Semi Condensed Light"/>
              </a:rPr>
              <a:t> y sus </a:t>
            </a:r>
            <a:r>
              <a:rPr b="0" i="0" lang="en" sz="1600" u="none" cap="none" strike="noStrike">
                <a:solidFill>
                  <a:schemeClr val="lt2"/>
                </a:solidFill>
                <a:latin typeface="Barlow Semi Condensed Light"/>
                <a:ea typeface="Barlow Semi Condensed Light"/>
                <a:cs typeface="Barlow Semi Condensed Light"/>
                <a:sym typeface="Barlow Semi Condensed Light"/>
              </a:rPr>
              <a:t>efectos en la concentración de CO2 atmosférico</a:t>
            </a:r>
            <a:r>
              <a:rPr b="0" i="0" lang="en" sz="1600" u="none" cap="none" strike="noStrike">
                <a:solidFill>
                  <a:schemeClr val="lt1"/>
                </a:solidFill>
                <a:latin typeface="Barlow Semi Condensed Light"/>
                <a:ea typeface="Barlow Semi Condensed Light"/>
                <a:cs typeface="Barlow Semi Condensed Light"/>
                <a:sym typeface="Barlow Semi Condensed Light"/>
              </a:rPr>
              <a:t>.</a:t>
            </a:r>
            <a:endParaRPr b="0" i="0" sz="16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chemeClr val="lt1"/>
                </a:solidFill>
                <a:latin typeface="Barlow Semi Condensed Light"/>
                <a:ea typeface="Barlow Semi Condensed Light"/>
                <a:cs typeface="Barlow Semi Condensed Light"/>
                <a:sym typeface="Barlow Semi Condensed Light"/>
              </a:rPr>
              <a:t>No olvidar que existen ciclos de retroalimentación que acentúan los escenarios más críticos, haciendo muy </a:t>
            </a:r>
            <a:r>
              <a:rPr b="0" i="0" lang="en" sz="1600" u="none" cap="none" strike="noStrike">
                <a:solidFill>
                  <a:schemeClr val="accent5"/>
                </a:solidFill>
                <a:latin typeface="Barlow Semi Condensed Light"/>
                <a:ea typeface="Barlow Semi Condensed Light"/>
                <a:cs typeface="Barlow Semi Condensed Light"/>
                <a:sym typeface="Barlow Semi Condensed Light"/>
              </a:rPr>
              <a:t>difícil la reducción</a:t>
            </a:r>
            <a:r>
              <a:rPr b="0" i="0" lang="en" sz="1600" u="none" cap="none" strike="noStrike">
                <a:solidFill>
                  <a:schemeClr val="lt1"/>
                </a:solidFill>
                <a:latin typeface="Barlow Semi Condensed Light"/>
                <a:ea typeface="Barlow Semi Condensed Light"/>
                <a:cs typeface="Barlow Semi Condensed Light"/>
                <a:sym typeface="Barlow Semi Condensed Light"/>
              </a:rPr>
              <a:t> una vez que se pierde el equilibrio estable.</a:t>
            </a:r>
            <a:endParaRPr b="0" i="0" sz="1600" u="none" cap="none" strike="noStrike">
              <a:solidFill>
                <a:schemeClr val="lt1"/>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4"/>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r>
              <a:rPr lang="en"/>
              <a:t>. </a:t>
            </a:r>
            <a:endParaRPr/>
          </a:p>
          <a:p>
            <a:pPr indent="0" lvl="0" marL="0" rtl="0" algn="ctr">
              <a:spcBef>
                <a:spcPts val="0"/>
              </a:spcBef>
              <a:spcAft>
                <a:spcPts val="0"/>
              </a:spcAft>
              <a:buNone/>
            </a:pPr>
            <a:r>
              <a:rPr lang="en"/>
              <a:t>Nuevo paradigma económico</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5"/>
          <p:cNvSpPr txBox="1"/>
          <p:nvPr>
            <p:ph type="title"/>
          </p:nvPr>
        </p:nvSpPr>
        <p:spPr>
          <a:xfrm>
            <a:off x="341025" y="3599125"/>
            <a:ext cx="8330100" cy="3654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
              <a:t>-Richard Buckminster Fuller</a:t>
            </a:r>
            <a:endParaRPr/>
          </a:p>
          <a:p>
            <a:pPr indent="0" lvl="0" marL="0" rtl="0" algn="ctr">
              <a:lnSpc>
                <a:spcPct val="100000"/>
              </a:lnSpc>
              <a:spcBef>
                <a:spcPts val="0"/>
              </a:spcBef>
              <a:spcAft>
                <a:spcPts val="0"/>
              </a:spcAft>
              <a:buSzPts val="1400"/>
              <a:buNone/>
            </a:pPr>
            <a:r>
              <a:rPr lang="en"/>
              <a:t>(arquitecto inventor del domo geodésico)</a:t>
            </a:r>
            <a:endParaRPr/>
          </a:p>
        </p:txBody>
      </p:sp>
      <p:sp>
        <p:nvSpPr>
          <p:cNvPr id="379" name="Google Shape;379;p35"/>
          <p:cNvSpPr txBox="1"/>
          <p:nvPr>
            <p:ph idx="1" type="subTitle"/>
          </p:nvPr>
        </p:nvSpPr>
        <p:spPr>
          <a:xfrm>
            <a:off x="398175" y="650438"/>
            <a:ext cx="5143800" cy="23964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600"/>
              <a:buNone/>
            </a:pPr>
            <a:r>
              <a:rPr lang="en"/>
              <a:t>“No se pueden </a:t>
            </a:r>
            <a:r>
              <a:rPr lang="en">
                <a:solidFill>
                  <a:schemeClr val="accent1"/>
                </a:solidFill>
              </a:rPr>
              <a:t>cambiar</a:t>
            </a:r>
            <a:r>
              <a:rPr lang="en"/>
              <a:t> las cosas luchando contra la realidad existente. Para hacer un cambio real, es necesario </a:t>
            </a:r>
            <a:r>
              <a:rPr lang="en">
                <a:solidFill>
                  <a:schemeClr val="accent3"/>
                </a:solidFill>
              </a:rPr>
              <a:t>construir</a:t>
            </a:r>
            <a:r>
              <a:rPr lang="en"/>
              <a:t> un </a:t>
            </a:r>
            <a:r>
              <a:rPr lang="en">
                <a:solidFill>
                  <a:schemeClr val="accent4"/>
                </a:solidFill>
              </a:rPr>
              <a:t>modelo nuevo</a:t>
            </a:r>
            <a:r>
              <a:rPr lang="en"/>
              <a:t> que vuelva </a:t>
            </a:r>
            <a:r>
              <a:rPr lang="en">
                <a:solidFill>
                  <a:schemeClr val="lt2"/>
                </a:solidFill>
              </a:rPr>
              <a:t>obsoleto al anterior</a:t>
            </a:r>
            <a:r>
              <a:rPr lang="en"/>
              <a:t>”</a:t>
            </a:r>
            <a:endParaRPr/>
          </a:p>
          <a:p>
            <a:pPr indent="0" lvl="0" marL="0" rtl="0" algn="l">
              <a:lnSpc>
                <a:spcPct val="100000"/>
              </a:lnSpc>
              <a:spcBef>
                <a:spcPts val="0"/>
              </a:spcBef>
              <a:spcAft>
                <a:spcPts val="0"/>
              </a:spcAft>
              <a:buSzPts val="1600"/>
              <a:buNone/>
            </a:pPr>
            <a:r>
              <a:t/>
            </a:r>
            <a:endParaRPr/>
          </a:p>
        </p:txBody>
      </p:sp>
      <p:sp>
        <p:nvSpPr>
          <p:cNvPr id="380" name="Google Shape;380;p35"/>
          <p:cNvSpPr/>
          <p:nvPr/>
        </p:nvSpPr>
        <p:spPr>
          <a:xfrm flipH="1" rot="-6451548">
            <a:off x="3531655" y="2950647"/>
            <a:ext cx="340508" cy="431878"/>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5"/>
          <p:cNvSpPr/>
          <p:nvPr/>
        </p:nvSpPr>
        <p:spPr>
          <a:xfrm rot="7038731">
            <a:off x="5213641" y="3211684"/>
            <a:ext cx="175506" cy="222631"/>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5"/>
          <p:cNvSpPr/>
          <p:nvPr/>
        </p:nvSpPr>
        <p:spPr>
          <a:xfrm>
            <a:off x="1737799" y="3174289"/>
            <a:ext cx="133773" cy="120412"/>
          </a:xfrm>
          <a:custGeom>
            <a:rect b="b" l="l" r="r" t="t"/>
            <a:pathLst>
              <a:path extrusionOk="0" h="2063" w="2292">
                <a:moveTo>
                  <a:pt x="1466" y="137"/>
                </a:moveTo>
                <a:cubicBezTo>
                  <a:pt x="1577" y="137"/>
                  <a:pt x="1683" y="198"/>
                  <a:pt x="1775" y="316"/>
                </a:cubicBezTo>
                <a:cubicBezTo>
                  <a:pt x="2097" y="736"/>
                  <a:pt x="1882" y="1695"/>
                  <a:pt x="1827" y="1927"/>
                </a:cubicBezTo>
                <a:cubicBezTo>
                  <a:pt x="1588" y="1924"/>
                  <a:pt x="607" y="1882"/>
                  <a:pt x="284" y="1463"/>
                </a:cubicBezTo>
                <a:cubicBezTo>
                  <a:pt x="153" y="1290"/>
                  <a:pt x="146" y="1120"/>
                  <a:pt x="264" y="982"/>
                </a:cubicBezTo>
                <a:cubicBezTo>
                  <a:pt x="351" y="878"/>
                  <a:pt x="510" y="805"/>
                  <a:pt x="676" y="805"/>
                </a:cubicBezTo>
                <a:cubicBezTo>
                  <a:pt x="763" y="805"/>
                  <a:pt x="853" y="822"/>
                  <a:pt x="936" y="867"/>
                </a:cubicBezTo>
                <a:lnTo>
                  <a:pt x="1064" y="937"/>
                </a:lnTo>
                <a:lnTo>
                  <a:pt x="1033" y="795"/>
                </a:lnTo>
                <a:cubicBezTo>
                  <a:pt x="975" y="517"/>
                  <a:pt x="1137" y="257"/>
                  <a:pt x="1321" y="171"/>
                </a:cubicBezTo>
                <a:cubicBezTo>
                  <a:pt x="1370" y="148"/>
                  <a:pt x="1418" y="137"/>
                  <a:pt x="1466" y="137"/>
                </a:cubicBezTo>
                <a:close/>
                <a:moveTo>
                  <a:pt x="1463" y="1"/>
                </a:moveTo>
                <a:cubicBezTo>
                  <a:pt x="1397" y="1"/>
                  <a:pt x="1329" y="16"/>
                  <a:pt x="1262" y="46"/>
                </a:cubicBezTo>
                <a:cubicBezTo>
                  <a:pt x="1054" y="143"/>
                  <a:pt x="874" y="403"/>
                  <a:pt x="884" y="697"/>
                </a:cubicBezTo>
                <a:cubicBezTo>
                  <a:pt x="816" y="676"/>
                  <a:pt x="747" y="666"/>
                  <a:pt x="679" y="666"/>
                </a:cubicBezTo>
                <a:cubicBezTo>
                  <a:pt x="470" y="666"/>
                  <a:pt x="273" y="758"/>
                  <a:pt x="160" y="891"/>
                </a:cubicBezTo>
                <a:cubicBezTo>
                  <a:pt x="1" y="1078"/>
                  <a:pt x="8" y="1324"/>
                  <a:pt x="177" y="1546"/>
                </a:cubicBezTo>
                <a:cubicBezTo>
                  <a:pt x="562" y="2045"/>
                  <a:pt x="1695" y="2063"/>
                  <a:pt x="1861" y="2063"/>
                </a:cubicBezTo>
                <a:lnTo>
                  <a:pt x="1931" y="2063"/>
                </a:lnTo>
                <a:lnTo>
                  <a:pt x="1944" y="2014"/>
                </a:lnTo>
                <a:cubicBezTo>
                  <a:pt x="1958" y="1962"/>
                  <a:pt x="2291" y="763"/>
                  <a:pt x="1882" y="233"/>
                </a:cubicBezTo>
                <a:cubicBezTo>
                  <a:pt x="1766" y="81"/>
                  <a:pt x="1618" y="1"/>
                  <a:pt x="146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3" name="Google Shape;383;p35"/>
          <p:cNvPicPr preferRelativeResize="0"/>
          <p:nvPr/>
        </p:nvPicPr>
        <p:blipFill rotWithShape="1">
          <a:blip r:embed="rId3">
            <a:alphaModFix/>
          </a:blip>
          <a:srcRect b="0" l="0" r="0" t="0"/>
          <a:stretch/>
        </p:blipFill>
        <p:spPr>
          <a:xfrm>
            <a:off x="5608550" y="650487"/>
            <a:ext cx="3062576" cy="2209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Contenidos</a:t>
            </a:r>
            <a:endParaRPr/>
          </a:p>
        </p:txBody>
      </p:sp>
      <p:sp>
        <p:nvSpPr>
          <p:cNvPr id="113" name="Google Shape;113;p18"/>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¿Cómo llegamos hasta aquí?</a:t>
            </a:r>
            <a:endParaRPr/>
          </a:p>
          <a:p>
            <a:pPr indent="-304800" lvl="0" marL="457200" rtl="0" algn="l">
              <a:spcBef>
                <a:spcPts val="0"/>
              </a:spcBef>
              <a:spcAft>
                <a:spcPts val="0"/>
              </a:spcAft>
              <a:buSzPts val="1200"/>
              <a:buAutoNum type="arabicPeriod"/>
            </a:pPr>
            <a:r>
              <a:rPr lang="en"/>
              <a:t>Business as usual</a:t>
            </a:r>
            <a:endParaRPr/>
          </a:p>
          <a:p>
            <a:pPr indent="-304800" lvl="0" marL="457200" rtl="0" algn="l">
              <a:spcBef>
                <a:spcPts val="0"/>
              </a:spcBef>
              <a:spcAft>
                <a:spcPts val="0"/>
              </a:spcAft>
              <a:buSzPts val="1200"/>
              <a:buAutoNum type="arabicPeriod"/>
            </a:pPr>
            <a:r>
              <a:rPr lang="en"/>
              <a:t>Nuevo paradigma económico</a:t>
            </a:r>
            <a:endParaRPr/>
          </a:p>
          <a:p>
            <a:pPr indent="-304800" lvl="0" marL="457200" rtl="0" algn="l">
              <a:spcBef>
                <a:spcPts val="0"/>
              </a:spcBef>
              <a:spcAft>
                <a:spcPts val="0"/>
              </a:spcAft>
              <a:buSzPts val="1200"/>
              <a:buAutoNum type="arabicPeriod"/>
            </a:pPr>
            <a:r>
              <a:rPr lang="en"/>
              <a:t>Economía de la rosquilla</a:t>
            </a:r>
            <a:endParaRPr/>
          </a:p>
          <a:p>
            <a:pPr indent="-304800" lvl="0" marL="457200" rtl="0" algn="l">
              <a:spcBef>
                <a:spcPts val="0"/>
              </a:spcBef>
              <a:spcAft>
                <a:spcPts val="0"/>
              </a:spcAft>
              <a:buSzPts val="1200"/>
              <a:buAutoNum type="arabicPeriod"/>
            </a:pPr>
            <a:r>
              <a:rPr lang="en"/>
              <a:t>Desafíos culturales y políticos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6"/>
          <p:cNvSpPr txBox="1"/>
          <p:nvPr>
            <p:ph idx="1" type="subTitle"/>
          </p:nvPr>
        </p:nvSpPr>
        <p:spPr>
          <a:xfrm>
            <a:off x="996425" y="1065975"/>
            <a:ext cx="7434900" cy="3528900"/>
          </a:xfrm>
          <a:prstGeom prst="rect">
            <a:avLst/>
          </a:prstGeom>
          <a:noFill/>
          <a:ln>
            <a:noFill/>
          </a:ln>
        </p:spPr>
        <p:txBody>
          <a:bodyPr anchorCtr="0" anchor="ctr" bIns="0" lIns="0" spcFirstLastPara="1" rIns="0" wrap="square" tIns="0">
            <a:noAutofit/>
          </a:bodyPr>
          <a:lstStyle/>
          <a:p>
            <a:pPr indent="-368300" lvl="0" marL="457200" rtl="0" algn="l">
              <a:lnSpc>
                <a:spcPct val="100000"/>
              </a:lnSpc>
              <a:spcBef>
                <a:spcPts val="300"/>
              </a:spcBef>
              <a:spcAft>
                <a:spcPts val="0"/>
              </a:spcAft>
              <a:buSzPts val="2200"/>
              <a:buAutoNum type="arabicPeriod"/>
            </a:pPr>
            <a:r>
              <a:rPr lang="en" sz="1800"/>
              <a:t>Cambiar la meta</a:t>
            </a:r>
            <a:endParaRPr sz="1800"/>
          </a:p>
          <a:p>
            <a:pPr indent="-368300" lvl="0" marL="457200" rtl="0" algn="l">
              <a:lnSpc>
                <a:spcPct val="100000"/>
              </a:lnSpc>
              <a:spcBef>
                <a:spcPts val="0"/>
              </a:spcBef>
              <a:spcAft>
                <a:spcPts val="0"/>
              </a:spcAft>
              <a:buSzPts val="2200"/>
              <a:buAutoNum type="arabicPeriod"/>
            </a:pPr>
            <a:r>
              <a:rPr lang="en" sz="1800"/>
              <a:t>Ver el esquema mayor</a:t>
            </a:r>
            <a:endParaRPr sz="1800"/>
          </a:p>
          <a:p>
            <a:pPr indent="-368300" lvl="0" marL="457200" rtl="0" algn="l">
              <a:lnSpc>
                <a:spcPct val="100000"/>
              </a:lnSpc>
              <a:spcBef>
                <a:spcPts val="0"/>
              </a:spcBef>
              <a:spcAft>
                <a:spcPts val="0"/>
              </a:spcAft>
              <a:buSzPts val="2200"/>
              <a:buAutoNum type="arabicPeriod"/>
            </a:pPr>
            <a:r>
              <a:rPr lang="en" sz="1800"/>
              <a:t>Nutrir la naturaleza humana</a:t>
            </a:r>
            <a:endParaRPr sz="1800"/>
          </a:p>
          <a:p>
            <a:pPr indent="-368300" lvl="0" marL="457200" rtl="0" algn="l">
              <a:lnSpc>
                <a:spcPct val="100000"/>
              </a:lnSpc>
              <a:spcBef>
                <a:spcPts val="0"/>
              </a:spcBef>
              <a:spcAft>
                <a:spcPts val="0"/>
              </a:spcAft>
              <a:buSzPts val="2200"/>
              <a:buAutoNum type="arabicPeriod"/>
            </a:pPr>
            <a:r>
              <a:rPr lang="en" sz="1800"/>
              <a:t>Manejarse con sistemas</a:t>
            </a:r>
            <a:endParaRPr sz="1800"/>
          </a:p>
          <a:p>
            <a:pPr indent="-368300" lvl="0" marL="457200" rtl="0" algn="l">
              <a:lnSpc>
                <a:spcPct val="100000"/>
              </a:lnSpc>
              <a:spcBef>
                <a:spcPts val="0"/>
              </a:spcBef>
              <a:spcAft>
                <a:spcPts val="0"/>
              </a:spcAft>
              <a:buSzPts val="2200"/>
              <a:buAutoNum type="arabicPeriod"/>
            </a:pPr>
            <a:r>
              <a:rPr lang="en" sz="1800"/>
              <a:t>Diseñar para distribuir</a:t>
            </a:r>
            <a:endParaRPr sz="1800"/>
          </a:p>
          <a:p>
            <a:pPr indent="-368300" lvl="0" marL="457200" rtl="0" algn="l">
              <a:lnSpc>
                <a:spcPct val="100000"/>
              </a:lnSpc>
              <a:spcBef>
                <a:spcPts val="0"/>
              </a:spcBef>
              <a:spcAft>
                <a:spcPts val="0"/>
              </a:spcAft>
              <a:buSzPts val="2200"/>
              <a:buAutoNum type="arabicPeriod"/>
            </a:pPr>
            <a:r>
              <a:rPr lang="en" sz="1800"/>
              <a:t>Crear para regenerar</a:t>
            </a:r>
            <a:endParaRPr sz="1800"/>
          </a:p>
          <a:p>
            <a:pPr indent="-368300" lvl="0" marL="457200" rtl="0" algn="l">
              <a:lnSpc>
                <a:spcPct val="100000"/>
              </a:lnSpc>
              <a:spcBef>
                <a:spcPts val="0"/>
              </a:spcBef>
              <a:spcAft>
                <a:spcPts val="0"/>
              </a:spcAft>
              <a:buSzPts val="2200"/>
              <a:buAutoNum type="arabicPeriod"/>
            </a:pPr>
            <a:r>
              <a:rPr lang="en" sz="1800"/>
              <a:t>Ser agnóstico sobre el crecimiento</a:t>
            </a:r>
            <a:endParaRPr sz="1800"/>
          </a:p>
          <a:p>
            <a:pPr indent="0" lvl="0" marL="457200" rtl="0" algn="l">
              <a:lnSpc>
                <a:spcPct val="100000"/>
              </a:lnSpc>
              <a:spcBef>
                <a:spcPts val="300"/>
              </a:spcBef>
              <a:spcAft>
                <a:spcPts val="0"/>
              </a:spcAft>
              <a:buSzPts val="1600"/>
              <a:buNone/>
            </a:pPr>
            <a:r>
              <a:t/>
            </a:r>
            <a:endParaRPr/>
          </a:p>
        </p:txBody>
      </p:sp>
      <p:sp>
        <p:nvSpPr>
          <p:cNvPr id="389" name="Google Shape;389;p36"/>
          <p:cNvSpPr txBox="1"/>
          <p:nvPr>
            <p:ph type="title"/>
          </p:nvPr>
        </p:nvSpPr>
        <p:spPr>
          <a:xfrm>
            <a:off x="1386900" y="534975"/>
            <a:ext cx="66582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000000"/>
              </a:buClr>
              <a:buSzPts val="1800"/>
              <a:buFont typeface="Arial"/>
              <a:buNone/>
            </a:pPr>
            <a:r>
              <a:rPr lang="en" sz="3300">
                <a:solidFill>
                  <a:schemeClr val="accent3"/>
                </a:solidFill>
              </a:rPr>
              <a:t>Siete formas de pensar como un economista del siglo XXI</a:t>
            </a:r>
            <a:endParaRPr sz="3300"/>
          </a:p>
        </p:txBody>
      </p:sp>
      <p:grpSp>
        <p:nvGrpSpPr>
          <p:cNvPr id="390" name="Google Shape;390;p36"/>
          <p:cNvGrpSpPr/>
          <p:nvPr/>
        </p:nvGrpSpPr>
        <p:grpSpPr>
          <a:xfrm>
            <a:off x="5958875" y="1966413"/>
            <a:ext cx="1887225" cy="3177075"/>
            <a:chOff x="3759575" y="1966413"/>
            <a:chExt cx="1887225" cy="3177075"/>
          </a:xfrm>
        </p:grpSpPr>
        <p:sp>
          <p:nvSpPr>
            <p:cNvPr id="391" name="Google Shape;391;p36"/>
            <p:cNvSpPr/>
            <p:nvPr/>
          </p:nvSpPr>
          <p:spPr>
            <a:xfrm>
              <a:off x="4204887" y="2504441"/>
              <a:ext cx="958776" cy="677048"/>
            </a:xfrm>
            <a:custGeom>
              <a:rect b="b" l="l" r="r" t="t"/>
              <a:pathLst>
                <a:path extrusionOk="0" h="19408" w="19379">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6"/>
            <p:cNvSpPr/>
            <p:nvPr/>
          </p:nvSpPr>
          <p:spPr>
            <a:xfrm>
              <a:off x="4051550" y="2422888"/>
              <a:ext cx="1279500" cy="2720600"/>
            </a:xfrm>
            <a:custGeom>
              <a:rect b="b" l="l" r="r" t="t"/>
              <a:pathLst>
                <a:path extrusionOk="0" h="108824" w="51180">
                  <a:moveTo>
                    <a:pt x="37443" y="28981"/>
                  </a:moveTo>
                  <a:cubicBezTo>
                    <a:pt x="38400" y="28981"/>
                    <a:pt x="39216" y="29510"/>
                    <a:pt x="39475" y="30502"/>
                  </a:cubicBezTo>
                  <a:cubicBezTo>
                    <a:pt x="39700" y="31655"/>
                    <a:pt x="39174" y="32682"/>
                    <a:pt x="38447" y="33409"/>
                  </a:cubicBezTo>
                  <a:cubicBezTo>
                    <a:pt x="37194" y="34788"/>
                    <a:pt x="35314" y="35289"/>
                    <a:pt x="33535" y="35615"/>
                  </a:cubicBezTo>
                  <a:cubicBezTo>
                    <a:pt x="33535" y="34988"/>
                    <a:pt x="33635" y="34261"/>
                    <a:pt x="33635" y="33635"/>
                  </a:cubicBezTo>
                  <a:cubicBezTo>
                    <a:pt x="33961" y="31755"/>
                    <a:pt x="34989" y="29449"/>
                    <a:pt x="36968" y="29023"/>
                  </a:cubicBezTo>
                  <a:cubicBezTo>
                    <a:pt x="37129" y="28995"/>
                    <a:pt x="37288" y="28981"/>
                    <a:pt x="37443" y="28981"/>
                  </a:cubicBezTo>
                  <a:close/>
                  <a:moveTo>
                    <a:pt x="14168" y="30530"/>
                  </a:moveTo>
                  <a:cubicBezTo>
                    <a:pt x="15182" y="30530"/>
                    <a:pt x="16317" y="31051"/>
                    <a:pt x="17144" y="31655"/>
                  </a:cubicBezTo>
                  <a:cubicBezTo>
                    <a:pt x="18597" y="32682"/>
                    <a:pt x="19550" y="34261"/>
                    <a:pt x="20051" y="36041"/>
                  </a:cubicBezTo>
                  <a:cubicBezTo>
                    <a:pt x="20051" y="36241"/>
                    <a:pt x="20176" y="36442"/>
                    <a:pt x="20176" y="36768"/>
                  </a:cubicBezTo>
                  <a:cubicBezTo>
                    <a:pt x="19124" y="36667"/>
                    <a:pt x="18071" y="36542"/>
                    <a:pt x="17044" y="36241"/>
                  </a:cubicBezTo>
                  <a:cubicBezTo>
                    <a:pt x="15264" y="35915"/>
                    <a:pt x="11404" y="34562"/>
                    <a:pt x="12031" y="32156"/>
                  </a:cubicBezTo>
                  <a:cubicBezTo>
                    <a:pt x="12425" y="30962"/>
                    <a:pt x="13246" y="30530"/>
                    <a:pt x="14168" y="30530"/>
                  </a:cubicBezTo>
                  <a:close/>
                  <a:moveTo>
                    <a:pt x="27470" y="0"/>
                  </a:moveTo>
                  <a:cubicBezTo>
                    <a:pt x="24863" y="0"/>
                    <a:pt x="22357" y="326"/>
                    <a:pt x="19851" y="627"/>
                  </a:cubicBezTo>
                  <a:cubicBezTo>
                    <a:pt x="16718" y="1053"/>
                    <a:pt x="13685" y="1780"/>
                    <a:pt x="10878" y="3334"/>
                  </a:cubicBezTo>
                  <a:cubicBezTo>
                    <a:pt x="6267" y="6066"/>
                    <a:pt x="3134" y="10652"/>
                    <a:pt x="1580" y="15665"/>
                  </a:cubicBezTo>
                  <a:cubicBezTo>
                    <a:pt x="1" y="21103"/>
                    <a:pt x="327" y="26642"/>
                    <a:pt x="2006" y="31956"/>
                  </a:cubicBezTo>
                  <a:cubicBezTo>
                    <a:pt x="2833" y="34362"/>
                    <a:pt x="3760" y="36768"/>
                    <a:pt x="5013" y="38948"/>
                  </a:cubicBezTo>
                  <a:cubicBezTo>
                    <a:pt x="6166" y="41154"/>
                    <a:pt x="7645" y="43033"/>
                    <a:pt x="9099" y="45013"/>
                  </a:cubicBezTo>
                  <a:cubicBezTo>
                    <a:pt x="12758" y="50026"/>
                    <a:pt x="15790" y="55565"/>
                    <a:pt x="18071" y="61304"/>
                  </a:cubicBezTo>
                  <a:cubicBezTo>
                    <a:pt x="18798" y="62983"/>
                    <a:pt x="19425" y="64738"/>
                    <a:pt x="20051" y="66517"/>
                  </a:cubicBezTo>
                  <a:cubicBezTo>
                    <a:pt x="20176" y="66743"/>
                    <a:pt x="20277" y="66943"/>
                    <a:pt x="20477" y="66943"/>
                  </a:cubicBezTo>
                  <a:lnTo>
                    <a:pt x="28322" y="66943"/>
                  </a:lnTo>
                  <a:cubicBezTo>
                    <a:pt x="25590" y="67244"/>
                    <a:pt x="22883" y="67570"/>
                    <a:pt x="20176" y="67996"/>
                  </a:cubicBezTo>
                  <a:cubicBezTo>
                    <a:pt x="19550" y="68096"/>
                    <a:pt x="19550" y="68923"/>
                    <a:pt x="20176" y="68923"/>
                  </a:cubicBezTo>
                  <a:cubicBezTo>
                    <a:pt x="22983" y="69023"/>
                    <a:pt x="25690" y="69124"/>
                    <a:pt x="28522" y="69249"/>
                  </a:cubicBezTo>
                  <a:cubicBezTo>
                    <a:pt x="27570" y="69349"/>
                    <a:pt x="26643" y="69449"/>
                    <a:pt x="25590" y="69550"/>
                  </a:cubicBezTo>
                  <a:cubicBezTo>
                    <a:pt x="23811" y="69650"/>
                    <a:pt x="21931" y="69750"/>
                    <a:pt x="20176" y="70277"/>
                  </a:cubicBezTo>
                  <a:cubicBezTo>
                    <a:pt x="19425" y="70502"/>
                    <a:pt x="18798" y="71229"/>
                    <a:pt x="19750" y="71630"/>
                  </a:cubicBezTo>
                  <a:cubicBezTo>
                    <a:pt x="20730" y="72011"/>
                    <a:pt x="21881" y="72064"/>
                    <a:pt x="22956" y="72064"/>
                  </a:cubicBezTo>
                  <a:cubicBezTo>
                    <a:pt x="23365" y="72064"/>
                    <a:pt x="23763" y="72056"/>
                    <a:pt x="24136" y="72056"/>
                  </a:cubicBezTo>
                  <a:cubicBezTo>
                    <a:pt x="25389" y="72156"/>
                    <a:pt x="26542" y="72156"/>
                    <a:pt x="27796" y="72256"/>
                  </a:cubicBezTo>
                  <a:cubicBezTo>
                    <a:pt x="25189" y="72482"/>
                    <a:pt x="22557" y="72683"/>
                    <a:pt x="19851" y="72883"/>
                  </a:cubicBezTo>
                  <a:cubicBezTo>
                    <a:pt x="19224" y="73008"/>
                    <a:pt x="19224" y="73835"/>
                    <a:pt x="19851" y="73835"/>
                  </a:cubicBezTo>
                  <a:cubicBezTo>
                    <a:pt x="23410" y="74136"/>
                    <a:pt x="26943" y="74462"/>
                    <a:pt x="30402" y="74763"/>
                  </a:cubicBezTo>
                  <a:cubicBezTo>
                    <a:pt x="26943" y="74888"/>
                    <a:pt x="23610" y="75089"/>
                    <a:pt x="20176" y="75189"/>
                  </a:cubicBezTo>
                  <a:cubicBezTo>
                    <a:pt x="19550" y="75189"/>
                    <a:pt x="19550" y="76141"/>
                    <a:pt x="20176" y="76141"/>
                  </a:cubicBezTo>
                  <a:cubicBezTo>
                    <a:pt x="23184" y="76141"/>
                    <a:pt x="26217" y="76768"/>
                    <a:pt x="28623" y="78648"/>
                  </a:cubicBezTo>
                  <a:cubicBezTo>
                    <a:pt x="30502" y="80302"/>
                    <a:pt x="31755" y="82507"/>
                    <a:pt x="32282" y="84913"/>
                  </a:cubicBezTo>
                  <a:cubicBezTo>
                    <a:pt x="33209" y="88873"/>
                    <a:pt x="32908" y="93159"/>
                    <a:pt x="31956" y="97019"/>
                  </a:cubicBezTo>
                  <a:cubicBezTo>
                    <a:pt x="31555" y="98798"/>
                    <a:pt x="30928" y="100577"/>
                    <a:pt x="30076" y="102131"/>
                  </a:cubicBezTo>
                  <a:cubicBezTo>
                    <a:pt x="28948" y="104337"/>
                    <a:pt x="27470" y="106217"/>
                    <a:pt x="25916" y="108096"/>
                  </a:cubicBezTo>
                  <a:cubicBezTo>
                    <a:pt x="25690" y="108297"/>
                    <a:pt x="25490" y="108598"/>
                    <a:pt x="25389" y="108823"/>
                  </a:cubicBezTo>
                  <a:lnTo>
                    <a:pt x="26542" y="108823"/>
                  </a:lnTo>
                  <a:cubicBezTo>
                    <a:pt x="26843" y="108397"/>
                    <a:pt x="27169" y="107971"/>
                    <a:pt x="27470" y="107670"/>
                  </a:cubicBezTo>
                  <a:cubicBezTo>
                    <a:pt x="30202" y="104437"/>
                    <a:pt x="32081" y="100878"/>
                    <a:pt x="33009" y="96693"/>
                  </a:cubicBezTo>
                  <a:cubicBezTo>
                    <a:pt x="33836" y="92733"/>
                    <a:pt x="34161" y="88447"/>
                    <a:pt x="33109" y="84487"/>
                  </a:cubicBezTo>
                  <a:cubicBezTo>
                    <a:pt x="32482" y="81881"/>
                    <a:pt x="31129" y="79475"/>
                    <a:pt x="29049" y="77795"/>
                  </a:cubicBezTo>
                  <a:cubicBezTo>
                    <a:pt x="27996" y="76968"/>
                    <a:pt x="26743" y="76342"/>
                    <a:pt x="25490" y="75916"/>
                  </a:cubicBezTo>
                  <a:cubicBezTo>
                    <a:pt x="29349" y="75815"/>
                    <a:pt x="33209" y="75615"/>
                    <a:pt x="37094" y="75515"/>
                  </a:cubicBezTo>
                  <a:cubicBezTo>
                    <a:pt x="37720" y="75515"/>
                    <a:pt x="37595" y="74562"/>
                    <a:pt x="37094" y="74562"/>
                  </a:cubicBezTo>
                  <a:cubicBezTo>
                    <a:pt x="33209" y="74136"/>
                    <a:pt x="29450" y="73735"/>
                    <a:pt x="25590" y="73409"/>
                  </a:cubicBezTo>
                  <a:cubicBezTo>
                    <a:pt x="29149" y="73109"/>
                    <a:pt x="32708" y="72783"/>
                    <a:pt x="36141" y="72482"/>
                  </a:cubicBezTo>
                  <a:cubicBezTo>
                    <a:pt x="36768" y="72382"/>
                    <a:pt x="36768" y="71530"/>
                    <a:pt x="36141" y="71530"/>
                  </a:cubicBezTo>
                  <a:cubicBezTo>
                    <a:pt x="32908" y="71429"/>
                    <a:pt x="29575" y="71329"/>
                    <a:pt x="26317" y="71229"/>
                  </a:cubicBezTo>
                  <a:cubicBezTo>
                    <a:pt x="24763" y="71129"/>
                    <a:pt x="23084" y="71129"/>
                    <a:pt x="21530" y="70903"/>
                  </a:cubicBezTo>
                  <a:cubicBezTo>
                    <a:pt x="22983" y="70703"/>
                    <a:pt x="24337" y="70602"/>
                    <a:pt x="25690" y="70502"/>
                  </a:cubicBezTo>
                  <a:cubicBezTo>
                    <a:pt x="29450" y="70076"/>
                    <a:pt x="33109" y="69876"/>
                    <a:pt x="36768" y="69550"/>
                  </a:cubicBezTo>
                  <a:cubicBezTo>
                    <a:pt x="37395" y="69550"/>
                    <a:pt x="37395" y="68723"/>
                    <a:pt x="36768" y="68622"/>
                  </a:cubicBezTo>
                  <a:cubicBezTo>
                    <a:pt x="33109" y="68497"/>
                    <a:pt x="29450" y="68297"/>
                    <a:pt x="25816" y="68196"/>
                  </a:cubicBezTo>
                  <a:cubicBezTo>
                    <a:pt x="29049" y="67770"/>
                    <a:pt x="32382" y="67369"/>
                    <a:pt x="35615" y="66943"/>
                  </a:cubicBezTo>
                  <a:cubicBezTo>
                    <a:pt x="36141" y="66843"/>
                    <a:pt x="36242" y="65991"/>
                    <a:pt x="35615" y="65991"/>
                  </a:cubicBezTo>
                  <a:lnTo>
                    <a:pt x="20903" y="65991"/>
                  </a:lnTo>
                  <a:cubicBezTo>
                    <a:pt x="18923" y="60251"/>
                    <a:pt x="16417" y="54838"/>
                    <a:pt x="13284" y="49600"/>
                  </a:cubicBezTo>
                  <a:cubicBezTo>
                    <a:pt x="10653" y="45214"/>
                    <a:pt x="7018" y="41254"/>
                    <a:pt x="4813" y="36542"/>
                  </a:cubicBezTo>
                  <a:cubicBezTo>
                    <a:pt x="2407" y="31229"/>
                    <a:pt x="753" y="25264"/>
                    <a:pt x="1680" y="19424"/>
                  </a:cubicBezTo>
                  <a:cubicBezTo>
                    <a:pt x="2407" y="15038"/>
                    <a:pt x="4186" y="10752"/>
                    <a:pt x="7219" y="7519"/>
                  </a:cubicBezTo>
                  <a:cubicBezTo>
                    <a:pt x="9525" y="5013"/>
                    <a:pt x="12432" y="3234"/>
                    <a:pt x="15790" y="2406"/>
                  </a:cubicBezTo>
                  <a:cubicBezTo>
                    <a:pt x="18297" y="1680"/>
                    <a:pt x="21003" y="1354"/>
                    <a:pt x="23610" y="1153"/>
                  </a:cubicBezTo>
                  <a:cubicBezTo>
                    <a:pt x="24685" y="1060"/>
                    <a:pt x="25760" y="1009"/>
                    <a:pt x="26827" y="1009"/>
                  </a:cubicBezTo>
                  <a:cubicBezTo>
                    <a:pt x="31781" y="1009"/>
                    <a:pt x="36586" y="2103"/>
                    <a:pt x="40628" y="5113"/>
                  </a:cubicBezTo>
                  <a:cubicBezTo>
                    <a:pt x="47620" y="10351"/>
                    <a:pt x="51179" y="20151"/>
                    <a:pt x="49299" y="28722"/>
                  </a:cubicBezTo>
                  <a:cubicBezTo>
                    <a:pt x="48573" y="31855"/>
                    <a:pt x="47420" y="34988"/>
                    <a:pt x="46066" y="37920"/>
                  </a:cubicBezTo>
                  <a:cubicBezTo>
                    <a:pt x="44913" y="40427"/>
                    <a:pt x="43360" y="42707"/>
                    <a:pt x="41881" y="45013"/>
                  </a:cubicBezTo>
                  <a:cubicBezTo>
                    <a:pt x="38848" y="49825"/>
                    <a:pt x="36342" y="54838"/>
                    <a:pt x="34688" y="60151"/>
                  </a:cubicBezTo>
                  <a:cubicBezTo>
                    <a:pt x="34462" y="60778"/>
                    <a:pt x="34262" y="61505"/>
                    <a:pt x="34061" y="62131"/>
                  </a:cubicBezTo>
                  <a:cubicBezTo>
                    <a:pt x="33735" y="54938"/>
                    <a:pt x="33535" y="47720"/>
                    <a:pt x="33535" y="40527"/>
                  </a:cubicBezTo>
                  <a:lnTo>
                    <a:pt x="33535" y="36667"/>
                  </a:lnTo>
                  <a:cubicBezTo>
                    <a:pt x="34688" y="36342"/>
                    <a:pt x="35941" y="36041"/>
                    <a:pt x="37094" y="35514"/>
                  </a:cubicBezTo>
                  <a:cubicBezTo>
                    <a:pt x="38848" y="34788"/>
                    <a:pt x="40427" y="33209"/>
                    <a:pt x="40427" y="31128"/>
                  </a:cubicBezTo>
                  <a:cubicBezTo>
                    <a:pt x="40521" y="29373"/>
                    <a:pt x="39259" y="28076"/>
                    <a:pt x="37560" y="28076"/>
                  </a:cubicBezTo>
                  <a:cubicBezTo>
                    <a:pt x="37440" y="28076"/>
                    <a:pt x="37318" y="28083"/>
                    <a:pt x="37194" y="28096"/>
                  </a:cubicBezTo>
                  <a:cubicBezTo>
                    <a:pt x="33435" y="28522"/>
                    <a:pt x="32708" y="32783"/>
                    <a:pt x="32583" y="35815"/>
                  </a:cubicBezTo>
                  <a:cubicBezTo>
                    <a:pt x="32482" y="35815"/>
                    <a:pt x="32382" y="35915"/>
                    <a:pt x="32181" y="35915"/>
                  </a:cubicBezTo>
                  <a:cubicBezTo>
                    <a:pt x="30402" y="36241"/>
                    <a:pt x="28522" y="36542"/>
                    <a:pt x="26643" y="36667"/>
                  </a:cubicBezTo>
                  <a:cubicBezTo>
                    <a:pt x="25384" y="36738"/>
                    <a:pt x="24076" y="36809"/>
                    <a:pt x="22788" y="36809"/>
                  </a:cubicBezTo>
                  <a:cubicBezTo>
                    <a:pt x="22255" y="36809"/>
                    <a:pt x="21725" y="36797"/>
                    <a:pt x="21204" y="36768"/>
                  </a:cubicBezTo>
                  <a:cubicBezTo>
                    <a:pt x="21104" y="36241"/>
                    <a:pt x="20903" y="35715"/>
                    <a:pt x="20803" y="35088"/>
                  </a:cubicBezTo>
                  <a:cubicBezTo>
                    <a:pt x="20176" y="33409"/>
                    <a:pt x="19124" y="31855"/>
                    <a:pt x="17670" y="30803"/>
                  </a:cubicBezTo>
                  <a:cubicBezTo>
                    <a:pt x="16695" y="30125"/>
                    <a:pt x="15458" y="29523"/>
                    <a:pt x="14275" y="29523"/>
                  </a:cubicBezTo>
                  <a:cubicBezTo>
                    <a:pt x="13665" y="29523"/>
                    <a:pt x="13070" y="29683"/>
                    <a:pt x="12532" y="30076"/>
                  </a:cubicBezTo>
                  <a:cubicBezTo>
                    <a:pt x="11404" y="30903"/>
                    <a:pt x="10552" y="32482"/>
                    <a:pt x="11279" y="33835"/>
                  </a:cubicBezTo>
                  <a:cubicBezTo>
                    <a:pt x="11906" y="35189"/>
                    <a:pt x="13485" y="36041"/>
                    <a:pt x="14738" y="36542"/>
                  </a:cubicBezTo>
                  <a:cubicBezTo>
                    <a:pt x="16517" y="37294"/>
                    <a:pt x="18497" y="37595"/>
                    <a:pt x="20377" y="37695"/>
                  </a:cubicBezTo>
                  <a:cubicBezTo>
                    <a:pt x="20678" y="39374"/>
                    <a:pt x="20803" y="41053"/>
                    <a:pt x="20903" y="42607"/>
                  </a:cubicBezTo>
                  <a:cubicBezTo>
                    <a:pt x="21003" y="45314"/>
                    <a:pt x="21104" y="47946"/>
                    <a:pt x="21204" y="50652"/>
                  </a:cubicBezTo>
                  <a:cubicBezTo>
                    <a:pt x="21430" y="55239"/>
                    <a:pt x="21630" y="59951"/>
                    <a:pt x="21831" y="64637"/>
                  </a:cubicBezTo>
                  <a:cubicBezTo>
                    <a:pt x="21881" y="64951"/>
                    <a:pt x="22144" y="65107"/>
                    <a:pt x="22394" y="65107"/>
                  </a:cubicBezTo>
                  <a:cubicBezTo>
                    <a:pt x="22645" y="65107"/>
                    <a:pt x="22883" y="64951"/>
                    <a:pt x="22883" y="64637"/>
                  </a:cubicBezTo>
                  <a:cubicBezTo>
                    <a:pt x="22557" y="59725"/>
                    <a:pt x="22357" y="54838"/>
                    <a:pt x="22156" y="49926"/>
                  </a:cubicBezTo>
                  <a:cubicBezTo>
                    <a:pt x="22056" y="47194"/>
                    <a:pt x="21931" y="44387"/>
                    <a:pt x="21730" y="41680"/>
                  </a:cubicBezTo>
                  <a:cubicBezTo>
                    <a:pt x="21730" y="40301"/>
                    <a:pt x="21630" y="39048"/>
                    <a:pt x="21430" y="37695"/>
                  </a:cubicBezTo>
                  <a:lnTo>
                    <a:pt x="24663" y="37695"/>
                  </a:lnTo>
                  <a:cubicBezTo>
                    <a:pt x="26317" y="37595"/>
                    <a:pt x="27996" y="37494"/>
                    <a:pt x="29675" y="37294"/>
                  </a:cubicBezTo>
                  <a:cubicBezTo>
                    <a:pt x="30603" y="37169"/>
                    <a:pt x="31655" y="36968"/>
                    <a:pt x="32583" y="36868"/>
                  </a:cubicBezTo>
                  <a:lnTo>
                    <a:pt x="32583" y="36868"/>
                  </a:lnTo>
                  <a:cubicBezTo>
                    <a:pt x="32382" y="46266"/>
                    <a:pt x="32808" y="55865"/>
                    <a:pt x="33209" y="65264"/>
                  </a:cubicBezTo>
                  <a:cubicBezTo>
                    <a:pt x="33209" y="65561"/>
                    <a:pt x="33480" y="65754"/>
                    <a:pt x="33734" y="65754"/>
                  </a:cubicBezTo>
                  <a:cubicBezTo>
                    <a:pt x="33931" y="65754"/>
                    <a:pt x="34118" y="65638"/>
                    <a:pt x="34161" y="65364"/>
                  </a:cubicBezTo>
                  <a:cubicBezTo>
                    <a:pt x="35615" y="59324"/>
                    <a:pt x="37921" y="53459"/>
                    <a:pt x="41154" y="48046"/>
                  </a:cubicBezTo>
                  <a:cubicBezTo>
                    <a:pt x="42608" y="45540"/>
                    <a:pt x="44287" y="43134"/>
                    <a:pt x="45740" y="40627"/>
                  </a:cubicBezTo>
                  <a:cubicBezTo>
                    <a:pt x="47319" y="37795"/>
                    <a:pt x="48472" y="34788"/>
                    <a:pt x="49400" y="31655"/>
                  </a:cubicBezTo>
                  <a:cubicBezTo>
                    <a:pt x="50653" y="27670"/>
                    <a:pt x="51079" y="23610"/>
                    <a:pt x="50252" y="19524"/>
                  </a:cubicBezTo>
                  <a:cubicBezTo>
                    <a:pt x="49400" y="14838"/>
                    <a:pt x="47319" y="10351"/>
                    <a:pt x="43986" y="6893"/>
                  </a:cubicBezTo>
                  <a:cubicBezTo>
                    <a:pt x="39700" y="2306"/>
                    <a:pt x="33635" y="101"/>
                    <a:pt x="2747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6"/>
            <p:cNvSpPr/>
            <p:nvPr/>
          </p:nvSpPr>
          <p:spPr>
            <a:xfrm>
              <a:off x="4665600" y="2137338"/>
              <a:ext cx="35400" cy="193925"/>
            </a:xfrm>
            <a:custGeom>
              <a:rect b="b" l="l" r="r" t="t"/>
              <a:pathLst>
                <a:path extrusionOk="0" h="7757" w="1416">
                  <a:moveTo>
                    <a:pt x="640" y="0"/>
                  </a:moveTo>
                  <a:cubicBezTo>
                    <a:pt x="408" y="0"/>
                    <a:pt x="151" y="157"/>
                    <a:pt x="101" y="470"/>
                  </a:cubicBezTo>
                  <a:cubicBezTo>
                    <a:pt x="0" y="2751"/>
                    <a:pt x="101" y="5057"/>
                    <a:pt x="502" y="7463"/>
                  </a:cubicBezTo>
                  <a:cubicBezTo>
                    <a:pt x="550" y="7665"/>
                    <a:pt x="702" y="7756"/>
                    <a:pt x="865" y="7756"/>
                  </a:cubicBezTo>
                  <a:cubicBezTo>
                    <a:pt x="1126" y="7756"/>
                    <a:pt x="1416" y="7522"/>
                    <a:pt x="1354" y="7137"/>
                  </a:cubicBezTo>
                  <a:cubicBezTo>
                    <a:pt x="1028" y="4956"/>
                    <a:pt x="928" y="2650"/>
                    <a:pt x="1028" y="470"/>
                  </a:cubicBezTo>
                  <a:cubicBezTo>
                    <a:pt x="1078" y="157"/>
                    <a:pt x="871" y="0"/>
                    <a:pt x="64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6"/>
            <p:cNvSpPr/>
            <p:nvPr/>
          </p:nvSpPr>
          <p:spPr>
            <a:xfrm>
              <a:off x="4894400" y="2117313"/>
              <a:ext cx="157500" cy="281825"/>
            </a:xfrm>
            <a:custGeom>
              <a:rect b="b" l="l" r="r" t="t"/>
              <a:pathLst>
                <a:path extrusionOk="0" h="11273" w="6300">
                  <a:moveTo>
                    <a:pt x="5618" y="0"/>
                  </a:moveTo>
                  <a:cubicBezTo>
                    <a:pt x="5481" y="0"/>
                    <a:pt x="5348" y="64"/>
                    <a:pt x="5260" y="218"/>
                  </a:cubicBezTo>
                  <a:cubicBezTo>
                    <a:pt x="3154" y="3552"/>
                    <a:pt x="1500" y="7010"/>
                    <a:pt x="122" y="10670"/>
                  </a:cubicBezTo>
                  <a:cubicBezTo>
                    <a:pt x="0" y="11049"/>
                    <a:pt x="302" y="11272"/>
                    <a:pt x="603" y="11272"/>
                  </a:cubicBezTo>
                  <a:cubicBezTo>
                    <a:pt x="799" y="11272"/>
                    <a:pt x="995" y="11178"/>
                    <a:pt x="1074" y="10970"/>
                  </a:cubicBezTo>
                  <a:cubicBezTo>
                    <a:pt x="2327" y="7411"/>
                    <a:pt x="4107" y="3978"/>
                    <a:pt x="6087" y="745"/>
                  </a:cubicBezTo>
                  <a:cubicBezTo>
                    <a:pt x="6299" y="373"/>
                    <a:pt x="5948" y="0"/>
                    <a:pt x="56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6"/>
            <p:cNvSpPr/>
            <p:nvPr/>
          </p:nvSpPr>
          <p:spPr>
            <a:xfrm>
              <a:off x="5374375" y="2780488"/>
              <a:ext cx="272425" cy="71225"/>
            </a:xfrm>
            <a:custGeom>
              <a:rect b="b" l="l" r="r" t="t"/>
              <a:pathLst>
                <a:path extrusionOk="0" h="2849" w="10897">
                  <a:moveTo>
                    <a:pt x="10355" y="0"/>
                  </a:moveTo>
                  <a:cubicBezTo>
                    <a:pt x="10328" y="0"/>
                    <a:pt x="10300" y="3"/>
                    <a:pt x="10271" y="7"/>
                  </a:cubicBezTo>
                  <a:cubicBezTo>
                    <a:pt x="7038" y="433"/>
                    <a:pt x="3705" y="1060"/>
                    <a:pt x="472" y="1887"/>
                  </a:cubicBezTo>
                  <a:cubicBezTo>
                    <a:pt x="0" y="2067"/>
                    <a:pt x="112" y="2849"/>
                    <a:pt x="590" y="2849"/>
                  </a:cubicBezTo>
                  <a:cubicBezTo>
                    <a:pt x="646" y="2849"/>
                    <a:pt x="707" y="2838"/>
                    <a:pt x="772" y="2814"/>
                  </a:cubicBezTo>
                  <a:cubicBezTo>
                    <a:pt x="3905" y="1987"/>
                    <a:pt x="7038" y="1361"/>
                    <a:pt x="10271" y="935"/>
                  </a:cubicBezTo>
                  <a:cubicBezTo>
                    <a:pt x="10869" y="935"/>
                    <a:pt x="10896" y="0"/>
                    <a:pt x="103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6"/>
            <p:cNvSpPr/>
            <p:nvPr/>
          </p:nvSpPr>
          <p:spPr>
            <a:xfrm>
              <a:off x="4405325" y="1966413"/>
              <a:ext cx="124825" cy="414525"/>
            </a:xfrm>
            <a:custGeom>
              <a:rect b="b" l="l" r="r" t="t"/>
              <a:pathLst>
                <a:path extrusionOk="0" h="16581" w="4993">
                  <a:moveTo>
                    <a:pt x="524" y="1"/>
                  </a:moveTo>
                  <a:cubicBezTo>
                    <a:pt x="274" y="1"/>
                    <a:pt x="0" y="199"/>
                    <a:pt x="60" y="515"/>
                  </a:cubicBezTo>
                  <a:cubicBezTo>
                    <a:pt x="1414" y="5728"/>
                    <a:pt x="2767" y="11066"/>
                    <a:pt x="4020" y="16280"/>
                  </a:cubicBezTo>
                  <a:cubicBezTo>
                    <a:pt x="4071" y="16490"/>
                    <a:pt x="4250" y="16581"/>
                    <a:pt x="4433" y="16581"/>
                  </a:cubicBezTo>
                  <a:cubicBezTo>
                    <a:pt x="4708" y="16581"/>
                    <a:pt x="4993" y="16379"/>
                    <a:pt x="4873" y="16079"/>
                  </a:cubicBezTo>
                  <a:cubicBezTo>
                    <a:pt x="3619" y="10841"/>
                    <a:pt x="2266" y="5528"/>
                    <a:pt x="888" y="289"/>
                  </a:cubicBezTo>
                  <a:cubicBezTo>
                    <a:pt x="847" y="89"/>
                    <a:pt x="691" y="1"/>
                    <a:pt x="52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6"/>
            <p:cNvSpPr/>
            <p:nvPr/>
          </p:nvSpPr>
          <p:spPr>
            <a:xfrm>
              <a:off x="4148100" y="2282663"/>
              <a:ext cx="151625" cy="165525"/>
            </a:xfrm>
            <a:custGeom>
              <a:rect b="b" l="l" r="r" t="t"/>
              <a:pathLst>
                <a:path extrusionOk="0" h="6621" w="6065">
                  <a:moveTo>
                    <a:pt x="626" y="1"/>
                  </a:moveTo>
                  <a:cubicBezTo>
                    <a:pt x="284" y="1"/>
                    <a:pt x="1" y="493"/>
                    <a:pt x="324" y="797"/>
                  </a:cubicBezTo>
                  <a:lnTo>
                    <a:pt x="5036" y="6437"/>
                  </a:lnTo>
                  <a:cubicBezTo>
                    <a:pt x="5136" y="6567"/>
                    <a:pt x="5255" y="6621"/>
                    <a:pt x="5373" y="6621"/>
                  </a:cubicBezTo>
                  <a:cubicBezTo>
                    <a:pt x="5728" y="6621"/>
                    <a:pt x="6064" y="6130"/>
                    <a:pt x="5763" y="5810"/>
                  </a:cubicBezTo>
                  <a:cubicBezTo>
                    <a:pt x="4184" y="3930"/>
                    <a:pt x="2530" y="2051"/>
                    <a:pt x="951" y="171"/>
                  </a:cubicBezTo>
                  <a:cubicBezTo>
                    <a:pt x="848" y="50"/>
                    <a:pt x="734" y="1"/>
                    <a:pt x="62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6"/>
            <p:cNvSpPr/>
            <p:nvPr/>
          </p:nvSpPr>
          <p:spPr>
            <a:xfrm>
              <a:off x="3870750" y="2665063"/>
              <a:ext cx="171475" cy="82650"/>
            </a:xfrm>
            <a:custGeom>
              <a:rect b="b" l="l" r="r" t="t"/>
              <a:pathLst>
                <a:path extrusionOk="0" h="3306" w="6859">
                  <a:moveTo>
                    <a:pt x="760" y="0"/>
                  </a:moveTo>
                  <a:cubicBezTo>
                    <a:pt x="260" y="0"/>
                    <a:pt x="0" y="688"/>
                    <a:pt x="466" y="865"/>
                  </a:cubicBezTo>
                  <a:cubicBezTo>
                    <a:pt x="2220" y="1692"/>
                    <a:pt x="4100" y="2419"/>
                    <a:pt x="5879" y="3271"/>
                  </a:cubicBezTo>
                  <a:cubicBezTo>
                    <a:pt x="5942" y="3295"/>
                    <a:pt x="6004" y="3305"/>
                    <a:pt x="6064" y="3305"/>
                  </a:cubicBezTo>
                  <a:cubicBezTo>
                    <a:pt x="6514" y="3305"/>
                    <a:pt x="6858" y="2706"/>
                    <a:pt x="6306" y="2419"/>
                  </a:cubicBezTo>
                  <a:cubicBezTo>
                    <a:pt x="4526" y="1592"/>
                    <a:pt x="2747" y="865"/>
                    <a:pt x="967" y="38"/>
                  </a:cubicBezTo>
                  <a:cubicBezTo>
                    <a:pt x="895" y="12"/>
                    <a:pt x="826" y="0"/>
                    <a:pt x="76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6"/>
            <p:cNvSpPr/>
            <p:nvPr/>
          </p:nvSpPr>
          <p:spPr>
            <a:xfrm>
              <a:off x="3759575" y="2932013"/>
              <a:ext cx="258125" cy="49800"/>
            </a:xfrm>
            <a:custGeom>
              <a:rect b="b" l="l" r="r" t="t"/>
              <a:pathLst>
                <a:path extrusionOk="0" h="1992" w="10325">
                  <a:moveTo>
                    <a:pt x="9808" y="0"/>
                  </a:moveTo>
                  <a:cubicBezTo>
                    <a:pt x="9775" y="0"/>
                    <a:pt x="9738" y="4"/>
                    <a:pt x="9700" y="12"/>
                  </a:cubicBezTo>
                  <a:lnTo>
                    <a:pt x="627" y="939"/>
                  </a:lnTo>
                  <a:cubicBezTo>
                    <a:pt x="1" y="1039"/>
                    <a:pt x="1" y="1991"/>
                    <a:pt x="627" y="1991"/>
                  </a:cubicBezTo>
                  <a:cubicBezTo>
                    <a:pt x="3660" y="1565"/>
                    <a:pt x="6667" y="1265"/>
                    <a:pt x="9700" y="939"/>
                  </a:cubicBezTo>
                  <a:cubicBezTo>
                    <a:pt x="10288" y="845"/>
                    <a:pt x="10324" y="0"/>
                    <a:pt x="980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6"/>
            <p:cNvSpPr/>
            <p:nvPr/>
          </p:nvSpPr>
          <p:spPr>
            <a:xfrm>
              <a:off x="5322300" y="2583863"/>
              <a:ext cx="161625" cy="89150"/>
            </a:xfrm>
            <a:custGeom>
              <a:rect b="b" l="l" r="r" t="t"/>
              <a:pathLst>
                <a:path extrusionOk="0" h="3566" w="6465">
                  <a:moveTo>
                    <a:pt x="5853" y="0"/>
                  </a:moveTo>
                  <a:cubicBezTo>
                    <a:pt x="5802" y="0"/>
                    <a:pt x="5747" y="9"/>
                    <a:pt x="5687" y="28"/>
                  </a:cubicBezTo>
                  <a:cubicBezTo>
                    <a:pt x="3808" y="554"/>
                    <a:pt x="2028" y="1506"/>
                    <a:pt x="349" y="2760"/>
                  </a:cubicBezTo>
                  <a:cubicBezTo>
                    <a:pt x="1" y="3087"/>
                    <a:pt x="356" y="3565"/>
                    <a:pt x="784" y="3565"/>
                  </a:cubicBezTo>
                  <a:cubicBezTo>
                    <a:pt x="880" y="3565"/>
                    <a:pt x="980" y="3541"/>
                    <a:pt x="1076" y="3486"/>
                  </a:cubicBezTo>
                  <a:cubicBezTo>
                    <a:pt x="2555" y="2333"/>
                    <a:pt x="4209" y="1506"/>
                    <a:pt x="5988" y="980"/>
                  </a:cubicBezTo>
                  <a:cubicBezTo>
                    <a:pt x="6465" y="798"/>
                    <a:pt x="6345" y="0"/>
                    <a:pt x="585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6"/>
            <p:cNvSpPr/>
            <p:nvPr/>
          </p:nvSpPr>
          <p:spPr>
            <a:xfrm>
              <a:off x="5405225" y="2965913"/>
              <a:ext cx="152450" cy="41875"/>
            </a:xfrm>
            <a:custGeom>
              <a:rect b="b" l="l" r="r" t="t"/>
              <a:pathLst>
                <a:path extrusionOk="0" h="1675" w="6098">
                  <a:moveTo>
                    <a:pt x="788" y="0"/>
                  </a:moveTo>
                  <a:cubicBezTo>
                    <a:pt x="234" y="0"/>
                    <a:pt x="0" y="741"/>
                    <a:pt x="591" y="836"/>
                  </a:cubicBezTo>
                  <a:cubicBezTo>
                    <a:pt x="2145" y="1162"/>
                    <a:pt x="3724" y="1362"/>
                    <a:pt x="5278" y="1663"/>
                  </a:cubicBezTo>
                  <a:cubicBezTo>
                    <a:pt x="5316" y="1671"/>
                    <a:pt x="5353" y="1674"/>
                    <a:pt x="5389" y="1674"/>
                  </a:cubicBezTo>
                  <a:cubicBezTo>
                    <a:pt x="5929" y="1674"/>
                    <a:pt x="6098" y="830"/>
                    <a:pt x="5604" y="736"/>
                  </a:cubicBezTo>
                  <a:cubicBezTo>
                    <a:pt x="4025" y="410"/>
                    <a:pt x="2471" y="209"/>
                    <a:pt x="892" y="9"/>
                  </a:cubicBezTo>
                  <a:cubicBezTo>
                    <a:pt x="856" y="3"/>
                    <a:pt x="821"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6"/>
            <p:cNvSpPr/>
            <p:nvPr/>
          </p:nvSpPr>
          <p:spPr>
            <a:xfrm>
              <a:off x="4007025" y="3274813"/>
              <a:ext cx="81400" cy="78325"/>
            </a:xfrm>
            <a:custGeom>
              <a:rect b="b" l="l" r="r" t="t"/>
              <a:pathLst>
                <a:path extrusionOk="0" h="3133" w="3256">
                  <a:moveTo>
                    <a:pt x="2559" y="0"/>
                  </a:moveTo>
                  <a:cubicBezTo>
                    <a:pt x="2438" y="0"/>
                    <a:pt x="2314" y="54"/>
                    <a:pt x="2208" y="184"/>
                  </a:cubicBezTo>
                  <a:cubicBezTo>
                    <a:pt x="1581" y="811"/>
                    <a:pt x="955" y="1538"/>
                    <a:pt x="328" y="2265"/>
                  </a:cubicBezTo>
                  <a:cubicBezTo>
                    <a:pt x="1" y="2669"/>
                    <a:pt x="369" y="3132"/>
                    <a:pt x="739" y="3132"/>
                  </a:cubicBezTo>
                  <a:cubicBezTo>
                    <a:pt x="850" y="3132"/>
                    <a:pt x="962" y="3090"/>
                    <a:pt x="1055" y="2991"/>
                  </a:cubicBezTo>
                  <a:cubicBezTo>
                    <a:pt x="1682" y="2265"/>
                    <a:pt x="2308" y="1538"/>
                    <a:pt x="2935" y="811"/>
                  </a:cubicBezTo>
                  <a:cubicBezTo>
                    <a:pt x="3255" y="491"/>
                    <a:pt x="2924" y="0"/>
                    <a:pt x="25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6"/>
            <p:cNvSpPr/>
            <p:nvPr/>
          </p:nvSpPr>
          <p:spPr>
            <a:xfrm>
              <a:off x="5325475" y="3292088"/>
              <a:ext cx="130925" cy="97150"/>
            </a:xfrm>
            <a:custGeom>
              <a:rect b="b" l="l" r="r" t="t"/>
              <a:pathLst>
                <a:path extrusionOk="0" h="3886" w="5237">
                  <a:moveTo>
                    <a:pt x="557" y="1"/>
                  </a:moveTo>
                  <a:cubicBezTo>
                    <a:pt x="195" y="1"/>
                    <a:pt x="0" y="585"/>
                    <a:pt x="322" y="847"/>
                  </a:cubicBezTo>
                  <a:cubicBezTo>
                    <a:pt x="1676" y="1899"/>
                    <a:pt x="3054" y="2827"/>
                    <a:pt x="4307" y="3779"/>
                  </a:cubicBezTo>
                  <a:cubicBezTo>
                    <a:pt x="4401" y="3854"/>
                    <a:pt x="4495" y="3886"/>
                    <a:pt x="4583" y="3886"/>
                  </a:cubicBezTo>
                  <a:cubicBezTo>
                    <a:pt x="4968" y="3886"/>
                    <a:pt x="5237" y="3274"/>
                    <a:pt x="4809" y="2927"/>
                  </a:cubicBezTo>
                  <a:cubicBezTo>
                    <a:pt x="3455" y="2000"/>
                    <a:pt x="2202" y="1047"/>
                    <a:pt x="849" y="120"/>
                  </a:cubicBezTo>
                  <a:cubicBezTo>
                    <a:pt x="745" y="36"/>
                    <a:pt x="646" y="1"/>
                    <a:pt x="55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6"/>
            <p:cNvSpPr/>
            <p:nvPr/>
          </p:nvSpPr>
          <p:spPr>
            <a:xfrm>
              <a:off x="5043675" y="2320938"/>
              <a:ext cx="107650" cy="132375"/>
            </a:xfrm>
            <a:custGeom>
              <a:rect b="b" l="l" r="r" t="t"/>
              <a:pathLst>
                <a:path extrusionOk="0" h="5295" w="4306">
                  <a:moveTo>
                    <a:pt x="3611" y="1"/>
                  </a:moveTo>
                  <a:cubicBezTo>
                    <a:pt x="3472" y="1"/>
                    <a:pt x="3337" y="65"/>
                    <a:pt x="3248" y="219"/>
                  </a:cubicBezTo>
                  <a:cubicBezTo>
                    <a:pt x="2196" y="1672"/>
                    <a:pt x="1268" y="3151"/>
                    <a:pt x="216" y="4605"/>
                  </a:cubicBezTo>
                  <a:cubicBezTo>
                    <a:pt x="1" y="4982"/>
                    <a:pt x="363" y="5294"/>
                    <a:pt x="697" y="5294"/>
                  </a:cubicBezTo>
                  <a:cubicBezTo>
                    <a:pt x="830" y="5294"/>
                    <a:pt x="957" y="5245"/>
                    <a:pt x="1043" y="5131"/>
                  </a:cubicBezTo>
                  <a:cubicBezTo>
                    <a:pt x="1995" y="3652"/>
                    <a:pt x="3048" y="2199"/>
                    <a:pt x="4076" y="745"/>
                  </a:cubicBezTo>
                  <a:cubicBezTo>
                    <a:pt x="4306" y="373"/>
                    <a:pt x="3947" y="1"/>
                    <a:pt x="361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7"/>
          <p:cNvSpPr txBox="1"/>
          <p:nvPr>
            <p:ph type="title"/>
          </p:nvPr>
        </p:nvSpPr>
        <p:spPr>
          <a:xfrm>
            <a:off x="1530375" y="257175"/>
            <a:ext cx="5949900" cy="1311000"/>
          </a:xfrm>
          <a:prstGeom prst="rect">
            <a:avLst/>
          </a:prstGeom>
          <a:noFill/>
          <a:ln>
            <a:noFill/>
          </a:ln>
        </p:spPr>
        <p:txBody>
          <a:bodyPr anchorCtr="0" anchor="ctr" bIns="0" lIns="0" spcFirstLastPara="1" rIns="0" wrap="square" tIns="0">
            <a:noAutofit/>
          </a:bodyPr>
          <a:lstStyle/>
          <a:p>
            <a:pPr indent="-457200" lvl="0" marL="457200" rtl="0" algn="ctr">
              <a:lnSpc>
                <a:spcPct val="100000"/>
              </a:lnSpc>
              <a:spcBef>
                <a:spcPts val="0"/>
              </a:spcBef>
              <a:spcAft>
                <a:spcPts val="0"/>
              </a:spcAft>
              <a:buClr>
                <a:schemeClr val="lt1"/>
              </a:buClr>
              <a:buSzPts val="4000"/>
              <a:buAutoNum type="arabicPeriod"/>
            </a:pPr>
            <a:r>
              <a:rPr lang="en" sz="4000">
                <a:solidFill>
                  <a:schemeClr val="lt1"/>
                </a:solidFill>
              </a:rPr>
              <a:t>CAMBIAR LA META</a:t>
            </a:r>
            <a:endParaRPr sz="2100">
              <a:solidFill>
                <a:schemeClr val="lt1"/>
              </a:solidFill>
            </a:endParaRPr>
          </a:p>
        </p:txBody>
      </p:sp>
      <p:sp>
        <p:nvSpPr>
          <p:cNvPr id="410" name="Google Shape;410;p37"/>
          <p:cNvSpPr txBox="1"/>
          <p:nvPr/>
        </p:nvSpPr>
        <p:spPr>
          <a:xfrm>
            <a:off x="4920725" y="1568175"/>
            <a:ext cx="3876600" cy="3148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Por más de 70 años la economía se ha fijado en el </a:t>
            </a:r>
            <a:r>
              <a:rPr b="0" i="0" lang="en" sz="1700" u="none" cap="none" strike="noStrike">
                <a:solidFill>
                  <a:schemeClr val="accent2"/>
                </a:solidFill>
                <a:latin typeface="Barlow Semi Condensed Light"/>
                <a:ea typeface="Barlow Semi Condensed Light"/>
                <a:cs typeface="Barlow Semi Condensed Light"/>
                <a:sym typeface="Barlow Semi Condensed Light"/>
              </a:rPr>
              <a:t>PIB como medida de progreso</a:t>
            </a:r>
            <a:r>
              <a:rPr b="0" i="0" lang="en" sz="1700" u="none" cap="none" strike="noStrike">
                <a:solidFill>
                  <a:schemeClr val="lt1"/>
                </a:solidFill>
                <a:latin typeface="Barlow Semi Condensed Light"/>
                <a:ea typeface="Barlow Semi Condensed Light"/>
                <a:cs typeface="Barlow Semi Condensed Light"/>
                <a:sym typeface="Barlow Semi Condensed Light"/>
              </a:rPr>
              <a:t>.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Esta obsesión ha llevado a justificar </a:t>
            </a:r>
            <a:r>
              <a:rPr b="0" i="0" lang="en" sz="1700" u="none" cap="none" strike="noStrike">
                <a:solidFill>
                  <a:schemeClr val="lt2"/>
                </a:solidFill>
                <a:latin typeface="Barlow Semi Condensed Light"/>
                <a:ea typeface="Barlow Semi Condensed Light"/>
                <a:cs typeface="Barlow Semi Condensed Light"/>
                <a:sym typeface="Barlow Semi Condensed Light"/>
              </a:rPr>
              <a:t>inequidades</a:t>
            </a:r>
            <a:r>
              <a:rPr b="0" i="0" lang="en" sz="1700" u="none" cap="none" strike="noStrike">
                <a:solidFill>
                  <a:schemeClr val="lt1"/>
                </a:solidFill>
                <a:latin typeface="Barlow Semi Condensed Light"/>
                <a:ea typeface="Barlow Semi Condensed Light"/>
                <a:cs typeface="Barlow Semi Condensed Light"/>
                <a:sym typeface="Barlow Semi Condensed Light"/>
              </a:rPr>
              <a:t> en ingresos y riqueza junto a una </a:t>
            </a:r>
            <a:r>
              <a:rPr b="0" i="0" lang="en" sz="1700" u="none" cap="none" strike="noStrike">
                <a:solidFill>
                  <a:schemeClr val="accent3"/>
                </a:solidFill>
                <a:latin typeface="Barlow Semi Condensed Light"/>
                <a:ea typeface="Barlow Semi Condensed Light"/>
                <a:cs typeface="Barlow Semi Condensed Light"/>
                <a:sym typeface="Barlow Semi Condensed Light"/>
              </a:rPr>
              <a:t>destrucción del medio ambiente</a:t>
            </a:r>
            <a:r>
              <a:rPr b="0" i="0" lang="en" sz="1700" u="none" cap="none" strike="noStrike">
                <a:solidFill>
                  <a:schemeClr val="lt1"/>
                </a:solidFill>
                <a:latin typeface="Barlow Semi Condensed Light"/>
                <a:ea typeface="Barlow Semi Condensed Light"/>
                <a:cs typeface="Barlow Semi Condensed Light"/>
                <a:sym typeface="Barlow Semi Condensed Light"/>
              </a:rPr>
              <a:t> nunca antes vista. Todo en nombre del crecimiento económico.</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Hay que pensar en nuevas formas de </a:t>
            </a:r>
            <a:r>
              <a:rPr b="0" i="0" lang="en" sz="1700" u="none" cap="none" strike="noStrike">
                <a:solidFill>
                  <a:schemeClr val="accent4"/>
                </a:solidFill>
                <a:latin typeface="Barlow Semi Condensed Light"/>
                <a:ea typeface="Barlow Semi Condensed Light"/>
                <a:cs typeface="Barlow Semi Condensed Light"/>
                <a:sym typeface="Barlow Semi Condensed Light"/>
              </a:rPr>
              <a:t>medir el progreso</a:t>
            </a:r>
            <a:r>
              <a:rPr b="0" i="0" lang="en" sz="1700" u="none" cap="none" strike="noStrike">
                <a:solidFill>
                  <a:schemeClr val="lt1"/>
                </a:solidFill>
                <a:latin typeface="Barlow Semi Condensed Light"/>
                <a:ea typeface="Barlow Semi Condensed Light"/>
                <a:cs typeface="Barlow Semi Condensed Light"/>
                <a:sym typeface="Barlow Semi Condensed Light"/>
              </a:rPr>
              <a:t>, de forma </a:t>
            </a:r>
            <a:r>
              <a:rPr b="0" i="0" lang="en" sz="1700" u="none" cap="none" strike="noStrike">
                <a:solidFill>
                  <a:schemeClr val="accent6"/>
                </a:solidFill>
                <a:latin typeface="Barlow Semi Condensed Light"/>
                <a:ea typeface="Barlow Semi Condensed Light"/>
                <a:cs typeface="Barlow Semi Condensed Light"/>
                <a:sym typeface="Barlow Semi Condensed Light"/>
              </a:rPr>
              <a:t>equitativa y digna</a:t>
            </a:r>
            <a:r>
              <a:rPr b="0" i="0" lang="en" sz="1700" u="none" cap="none" strike="noStrike">
                <a:solidFill>
                  <a:schemeClr val="lt1"/>
                </a:solidFill>
                <a:latin typeface="Barlow Semi Condensed Light"/>
                <a:ea typeface="Barlow Semi Condensed Light"/>
                <a:cs typeface="Barlow Semi Condensed Light"/>
                <a:sym typeface="Barlow Semi Condensed Light"/>
              </a:rPr>
              <a:t> para todos.</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411" name="Google Shape;411;p37"/>
          <p:cNvPicPr preferRelativeResize="0"/>
          <p:nvPr/>
        </p:nvPicPr>
        <p:blipFill rotWithShape="1">
          <a:blip r:embed="rId3">
            <a:alphaModFix/>
          </a:blip>
          <a:srcRect b="-648" l="0" r="0" t="-648"/>
          <a:stretch/>
        </p:blipFill>
        <p:spPr>
          <a:xfrm>
            <a:off x="0" y="1397425"/>
            <a:ext cx="4673075" cy="3723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8"/>
          <p:cNvSpPr txBox="1"/>
          <p:nvPr>
            <p:ph type="title"/>
          </p:nvPr>
        </p:nvSpPr>
        <p:spPr>
          <a:xfrm>
            <a:off x="1530375" y="257175"/>
            <a:ext cx="59499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2. VER EL ESQUEMA MAYOR</a:t>
            </a:r>
            <a:endParaRPr sz="2100">
              <a:solidFill>
                <a:schemeClr val="lt1"/>
              </a:solidFill>
            </a:endParaRPr>
          </a:p>
        </p:txBody>
      </p:sp>
      <p:sp>
        <p:nvSpPr>
          <p:cNvPr id="417" name="Google Shape;417;p38"/>
          <p:cNvSpPr txBox="1"/>
          <p:nvPr/>
        </p:nvSpPr>
        <p:spPr>
          <a:xfrm>
            <a:off x="4920725" y="1568175"/>
            <a:ext cx="3876600" cy="3480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La economía moderna ve al </a:t>
            </a:r>
            <a:r>
              <a:rPr b="0" i="0" lang="en" sz="1700" u="none" cap="none" strike="noStrike">
                <a:solidFill>
                  <a:schemeClr val="accent2"/>
                </a:solidFill>
                <a:latin typeface="Barlow Semi Condensed Light"/>
                <a:ea typeface="Barlow Semi Condensed Light"/>
                <a:cs typeface="Barlow Semi Condensed Light"/>
                <a:sym typeface="Barlow Semi Condensed Light"/>
              </a:rPr>
              <a:t>planeta</a:t>
            </a:r>
            <a:r>
              <a:rPr b="0" i="0" lang="en" sz="1700" u="none" cap="none" strike="noStrike">
                <a:solidFill>
                  <a:schemeClr val="lt1"/>
                </a:solidFill>
                <a:latin typeface="Barlow Semi Condensed Light"/>
                <a:ea typeface="Barlow Semi Condensed Light"/>
                <a:cs typeface="Barlow Semi Condensed Light"/>
                <a:sym typeface="Barlow Semi Condensed Light"/>
              </a:rPr>
              <a:t> como un solo gran flujo circular de dinero. La narrativa neoliberal ha aprovechado este paradigma para abogar por la eficiencia del mercado, la incompetencia del estado, la domesticación del hogar y la tragedia de los comunes.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Tenemos que empezar a pensar en un </a:t>
            </a:r>
            <a:r>
              <a:rPr b="0" i="0" lang="en" sz="1700" u="none" cap="none" strike="noStrike">
                <a:solidFill>
                  <a:schemeClr val="lt2"/>
                </a:solidFill>
                <a:latin typeface="Barlow Semi Condensed Light"/>
                <a:ea typeface="Barlow Semi Condensed Light"/>
                <a:cs typeface="Barlow Semi Condensed Light"/>
                <a:sym typeface="Barlow Semi Condensed Light"/>
              </a:rPr>
              <a:t>sistema eco-ambiental</a:t>
            </a:r>
            <a:r>
              <a:rPr b="0" i="0" lang="en" sz="1700" u="none" cap="none" strike="noStrike">
                <a:solidFill>
                  <a:schemeClr val="lt1"/>
                </a:solidFill>
                <a:latin typeface="Barlow Semi Condensed Light"/>
                <a:ea typeface="Barlow Semi Condensed Light"/>
                <a:cs typeface="Barlow Semi Condensed Light"/>
                <a:sym typeface="Barlow Semi Condensed Light"/>
              </a:rPr>
              <a:t> alimentado por energía solar con la coordinación del estado, reconociendo el </a:t>
            </a:r>
            <a:r>
              <a:rPr b="0" i="0" lang="en" sz="1700" u="none" cap="none" strike="noStrike">
                <a:solidFill>
                  <a:schemeClr val="accent3"/>
                </a:solidFill>
                <a:latin typeface="Barlow Semi Condensed Light"/>
                <a:ea typeface="Barlow Semi Condensed Light"/>
                <a:cs typeface="Barlow Semi Condensed Light"/>
                <a:sym typeface="Barlow Semi Condensed Light"/>
              </a:rPr>
              <a:t>rol central del hogar</a:t>
            </a:r>
            <a:r>
              <a:rPr b="0" i="0" lang="en" sz="1700" u="none" cap="none" strike="noStrike">
                <a:solidFill>
                  <a:schemeClr val="lt1"/>
                </a:solidFill>
                <a:latin typeface="Barlow Semi Condensed Light"/>
                <a:ea typeface="Barlow Semi Condensed Light"/>
                <a:cs typeface="Barlow Semi Condensed Light"/>
                <a:sym typeface="Barlow Semi Condensed Light"/>
              </a:rPr>
              <a:t> y la </a:t>
            </a:r>
            <a:r>
              <a:rPr b="0" i="0" lang="en" sz="1700" u="none" cap="none" strike="noStrike">
                <a:solidFill>
                  <a:schemeClr val="accent4"/>
                </a:solidFill>
                <a:latin typeface="Barlow Semi Condensed Light"/>
                <a:ea typeface="Barlow Semi Condensed Light"/>
                <a:cs typeface="Barlow Semi Condensed Light"/>
                <a:sym typeface="Barlow Semi Condensed Light"/>
              </a:rPr>
              <a:t>creatividad de los comunes.</a:t>
            </a:r>
            <a:endParaRPr b="0" i="0" sz="1700" u="none" cap="none" strike="noStrike">
              <a:solidFill>
                <a:schemeClr val="accent4"/>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418" name="Google Shape;418;p38">
            <a:hlinkClick r:id="rId3"/>
          </p:cNvPr>
          <p:cNvPicPr preferRelativeResize="0"/>
          <p:nvPr/>
        </p:nvPicPr>
        <p:blipFill rotWithShape="1">
          <a:blip r:embed="rId4">
            <a:alphaModFix/>
          </a:blip>
          <a:srcRect b="-9" l="4890" r="3534" t="6586"/>
          <a:stretch/>
        </p:blipFill>
        <p:spPr>
          <a:xfrm>
            <a:off x="0" y="1568225"/>
            <a:ext cx="4720700" cy="35752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9"/>
          <p:cNvSpPr txBox="1"/>
          <p:nvPr>
            <p:ph type="title"/>
          </p:nvPr>
        </p:nvSpPr>
        <p:spPr>
          <a:xfrm>
            <a:off x="101357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3. NUTRIR LA NATURALEZA HUMANA</a:t>
            </a:r>
            <a:endParaRPr sz="2100">
              <a:solidFill>
                <a:schemeClr val="lt1"/>
              </a:solidFill>
            </a:endParaRPr>
          </a:p>
        </p:txBody>
      </p:sp>
      <p:sp>
        <p:nvSpPr>
          <p:cNvPr id="424" name="Google Shape;424;p39"/>
          <p:cNvSpPr txBox="1"/>
          <p:nvPr/>
        </p:nvSpPr>
        <p:spPr>
          <a:xfrm>
            <a:off x="4920725" y="1568175"/>
            <a:ext cx="3876600" cy="3480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En el centro de la economía del siglo pasado está “el hombre racional.” Aquel que tiene información perfecta sobre los precios y puede decidir distribuir su presupuesto para maximizar su utilidad personal a través de una canasta de productos.</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Tenemos que </a:t>
            </a:r>
            <a:r>
              <a:rPr b="0" i="0" lang="en" sz="1700" u="none" cap="none" strike="noStrike">
                <a:solidFill>
                  <a:schemeClr val="accent2"/>
                </a:solidFill>
                <a:latin typeface="Barlow Semi Condensed Light"/>
                <a:ea typeface="Barlow Semi Condensed Light"/>
                <a:cs typeface="Barlow Semi Condensed Light"/>
                <a:sym typeface="Barlow Semi Condensed Light"/>
              </a:rPr>
              <a:t>diseñar una teoría económica</a:t>
            </a:r>
            <a:r>
              <a:rPr b="0" i="0" lang="en" sz="1700" u="none" cap="none" strike="noStrike">
                <a:solidFill>
                  <a:schemeClr val="lt1"/>
                </a:solidFill>
                <a:latin typeface="Barlow Semi Condensed Light"/>
                <a:ea typeface="Barlow Semi Condensed Light"/>
                <a:cs typeface="Barlow Semi Condensed Light"/>
                <a:sym typeface="Barlow Semi Condensed Light"/>
              </a:rPr>
              <a:t> que nos reconozca como </a:t>
            </a:r>
            <a:r>
              <a:rPr b="0" i="0" lang="en" sz="1700" u="none" cap="none" strike="noStrike">
                <a:solidFill>
                  <a:schemeClr val="lt2"/>
                </a:solidFill>
                <a:latin typeface="Barlow Semi Condensed Light"/>
                <a:ea typeface="Barlow Semi Condensed Light"/>
                <a:cs typeface="Barlow Semi Condensed Light"/>
                <a:sym typeface="Barlow Semi Condensed Light"/>
              </a:rPr>
              <a:t>seres sociales</a:t>
            </a:r>
            <a:r>
              <a:rPr b="0" i="0" lang="en" sz="1700" u="none" cap="none" strike="noStrike">
                <a:solidFill>
                  <a:schemeClr val="lt1"/>
                </a:solidFill>
                <a:latin typeface="Barlow Semi Condensed Light"/>
                <a:ea typeface="Barlow Semi Condensed Light"/>
                <a:cs typeface="Barlow Semi Condensed Light"/>
                <a:sym typeface="Barlow Semi Condensed Light"/>
              </a:rPr>
              <a:t>, </a:t>
            </a:r>
            <a:r>
              <a:rPr b="0" i="0" lang="en" sz="1700" u="none" cap="none" strike="noStrike">
                <a:solidFill>
                  <a:schemeClr val="accent3"/>
                </a:solidFill>
                <a:latin typeface="Barlow Semi Condensed Light"/>
                <a:ea typeface="Barlow Semi Condensed Light"/>
                <a:cs typeface="Barlow Semi Condensed Light"/>
                <a:sym typeface="Barlow Semi Condensed Light"/>
              </a:rPr>
              <a:t>interdependientes</a:t>
            </a:r>
            <a:r>
              <a:rPr b="0" i="0" lang="en" sz="1700" u="none" cap="none" strike="noStrike">
                <a:solidFill>
                  <a:schemeClr val="lt1"/>
                </a:solidFill>
                <a:latin typeface="Barlow Semi Condensed Light"/>
                <a:ea typeface="Barlow Semi Condensed Light"/>
                <a:cs typeface="Barlow Semi Condensed Light"/>
                <a:sym typeface="Barlow Semi Condensed Light"/>
              </a:rPr>
              <a:t>, </a:t>
            </a:r>
            <a:r>
              <a:rPr b="0" i="0" lang="en" sz="1700" u="none" cap="none" strike="noStrike">
                <a:solidFill>
                  <a:schemeClr val="accent4"/>
                </a:solidFill>
                <a:latin typeface="Barlow Semi Condensed Light"/>
                <a:ea typeface="Barlow Semi Condensed Light"/>
                <a:cs typeface="Barlow Semi Condensed Light"/>
                <a:sym typeface="Barlow Semi Condensed Light"/>
              </a:rPr>
              <a:t>creativos</a:t>
            </a:r>
            <a:r>
              <a:rPr b="0" i="0" lang="en" sz="1700" u="none" cap="none" strike="noStrike">
                <a:solidFill>
                  <a:schemeClr val="lt1"/>
                </a:solidFill>
                <a:latin typeface="Barlow Semi Condensed Light"/>
                <a:ea typeface="Barlow Semi Condensed Light"/>
                <a:cs typeface="Barlow Semi Condensed Light"/>
                <a:sym typeface="Barlow Semi Condensed Light"/>
              </a:rPr>
              <a:t>, con </a:t>
            </a:r>
            <a:r>
              <a:rPr b="0" i="0" lang="en" sz="1700" u="none" cap="none" strike="noStrike">
                <a:solidFill>
                  <a:schemeClr val="accent6"/>
                </a:solidFill>
                <a:latin typeface="Barlow Semi Condensed Light"/>
                <a:ea typeface="Barlow Semi Condensed Light"/>
                <a:cs typeface="Barlow Semi Condensed Light"/>
                <a:sym typeface="Barlow Semi Condensed Light"/>
              </a:rPr>
              <a:t>valores flexibles y dependientes</a:t>
            </a:r>
            <a:r>
              <a:rPr b="0" i="0" lang="en" sz="1700" u="none" cap="none" strike="noStrike">
                <a:solidFill>
                  <a:schemeClr val="lt1"/>
                </a:solidFill>
                <a:latin typeface="Barlow Semi Condensed Light"/>
                <a:ea typeface="Barlow Semi Condensed Light"/>
                <a:cs typeface="Barlow Semi Condensed Light"/>
                <a:sym typeface="Barlow Semi Condensed Light"/>
              </a:rPr>
              <a:t> del mundo que nos rodea.</a:t>
            </a:r>
            <a:endParaRPr b="0" i="0" sz="16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linedrawing&#10;&#10;Description automatically generated" id="425" name="Google Shape;425;p39"/>
          <p:cNvPicPr preferRelativeResize="0"/>
          <p:nvPr/>
        </p:nvPicPr>
        <p:blipFill rotWithShape="1">
          <a:blip r:embed="rId3">
            <a:alphaModFix/>
          </a:blip>
          <a:srcRect b="0" l="0" r="0" t="0"/>
          <a:stretch/>
        </p:blipFill>
        <p:spPr>
          <a:xfrm>
            <a:off x="0" y="1457575"/>
            <a:ext cx="4282550" cy="3701525"/>
          </a:xfrm>
          <a:prstGeom prst="rect">
            <a:avLst/>
          </a:prstGeom>
          <a:noFill/>
          <a:ln>
            <a:noFill/>
          </a:ln>
        </p:spPr>
      </p:pic>
      <p:pic>
        <p:nvPicPr>
          <p:cNvPr id="426" name="Google Shape;426;p39"/>
          <p:cNvPicPr preferRelativeResize="0"/>
          <p:nvPr/>
        </p:nvPicPr>
        <p:blipFill rotWithShape="1">
          <a:blip r:embed="rId4">
            <a:alphaModFix/>
          </a:blip>
          <a:srcRect b="0" l="0" r="0" t="0"/>
          <a:stretch/>
        </p:blipFill>
        <p:spPr>
          <a:xfrm>
            <a:off x="-10" y="3491113"/>
            <a:ext cx="2054773" cy="165238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0"/>
          <p:cNvSpPr txBox="1"/>
          <p:nvPr>
            <p:ph type="title"/>
          </p:nvPr>
        </p:nvSpPr>
        <p:spPr>
          <a:xfrm>
            <a:off x="101357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4. Manejarse con sistemas </a:t>
            </a:r>
            <a:endParaRPr sz="2100">
              <a:solidFill>
                <a:schemeClr val="lt1"/>
              </a:solidFill>
            </a:endParaRPr>
          </a:p>
        </p:txBody>
      </p:sp>
      <p:sp>
        <p:nvSpPr>
          <p:cNvPr id="432" name="Google Shape;432;p40"/>
          <p:cNvSpPr txBox="1"/>
          <p:nvPr/>
        </p:nvSpPr>
        <p:spPr>
          <a:xfrm>
            <a:off x="4920725" y="1568175"/>
            <a:ext cx="3876600" cy="3480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La teoría de la oferta y la demanda, está basada en una metáfora malinterpretada del equilibrio mecánico. Hay muchos más factores que entran en juego a la hora de determinar un equilibrio estable.</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Hay que dejar de buscar las palancas que controlan a la economía y empezar a entender el sistema complejo en el que estamos inmersos.</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sp>
        <p:nvSpPr>
          <p:cNvPr id="433" name="Google Shape;433;p40"/>
          <p:cNvSpPr/>
          <p:nvPr/>
        </p:nvSpPr>
        <p:spPr>
          <a:xfrm>
            <a:off x="0" y="1641175"/>
            <a:ext cx="4334100" cy="32637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A picture containing diagram&#10;&#10;Description automatically generated" id="434" name="Google Shape;434;p40"/>
          <p:cNvPicPr preferRelativeResize="0"/>
          <p:nvPr/>
        </p:nvPicPr>
        <p:blipFill rotWithShape="1">
          <a:blip r:embed="rId3">
            <a:alphaModFix/>
          </a:blip>
          <a:srcRect b="-18340" l="0" r="0" t="-18327"/>
          <a:stretch/>
        </p:blipFill>
        <p:spPr>
          <a:xfrm>
            <a:off x="0" y="1486750"/>
            <a:ext cx="4304350" cy="3643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1"/>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5. Diseñar para distribuir</a:t>
            </a:r>
            <a:endParaRPr sz="2100">
              <a:solidFill>
                <a:schemeClr val="lt1"/>
              </a:solidFill>
            </a:endParaRPr>
          </a:p>
        </p:txBody>
      </p:sp>
      <p:sp>
        <p:nvSpPr>
          <p:cNvPr id="440" name="Google Shape;440;p41"/>
          <p:cNvSpPr txBox="1"/>
          <p:nvPr/>
        </p:nvSpPr>
        <p:spPr>
          <a:xfrm>
            <a:off x="4842400" y="1426850"/>
            <a:ext cx="4274100" cy="362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Bastó con la </a:t>
            </a:r>
            <a:r>
              <a:rPr b="0" i="0" lang="en" sz="1700" u="none" cap="none" strike="noStrike">
                <a:solidFill>
                  <a:schemeClr val="accent2"/>
                </a:solidFill>
                <a:latin typeface="Barlow Semi Condensed Light"/>
                <a:ea typeface="Barlow Semi Condensed Light"/>
                <a:cs typeface="Barlow Semi Condensed Light"/>
                <a:sym typeface="Barlow Semi Condensed Light"/>
              </a:rPr>
              <a:t>curva de Kuznets</a:t>
            </a:r>
            <a:r>
              <a:rPr b="0" i="0" lang="en" sz="1700" u="none" cap="none" strike="noStrike">
                <a:solidFill>
                  <a:schemeClr val="lt1"/>
                </a:solidFill>
                <a:latin typeface="Barlow Semi Condensed Light"/>
                <a:ea typeface="Barlow Semi Condensed Light"/>
                <a:cs typeface="Barlow Semi Condensed Light"/>
                <a:sym typeface="Barlow Semi Condensed Light"/>
              </a:rPr>
              <a:t> propuesta en la década del 50 para refutar cualquier preocupación ambiental o social respecto al crecimiento económico.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La </a:t>
            </a:r>
            <a:r>
              <a:rPr b="0" i="0" lang="en" sz="1700" u="none" cap="none" strike="noStrike">
                <a:solidFill>
                  <a:schemeClr val="lt2"/>
                </a:solidFill>
                <a:latin typeface="Barlow Semi Condensed Light"/>
                <a:ea typeface="Barlow Semi Condensed Light"/>
                <a:cs typeface="Barlow Semi Condensed Light"/>
                <a:sym typeface="Barlow Semi Condensed Light"/>
              </a:rPr>
              <a:t>“teoría del chorreo” </a:t>
            </a:r>
            <a:r>
              <a:rPr b="0" i="0" lang="en" sz="1700" u="none" cap="none" strike="noStrike">
                <a:solidFill>
                  <a:schemeClr val="lt1"/>
                </a:solidFill>
                <a:latin typeface="Barlow Semi Condensed Light"/>
                <a:ea typeface="Barlow Semi Condensed Light"/>
                <a:cs typeface="Barlow Semi Condensed Light"/>
                <a:sym typeface="Barlow Semi Condensed Light"/>
              </a:rPr>
              <a:t>(a mayor riqueza mayor preocupación por la naturaleza y menor pobreza en general) defendía que debía ponerse peor antes de mejorar.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70 años después seguimos esperando, y no hay atisbo en el horizonte de aquel punto de inflexión.</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Debemos </a:t>
            </a:r>
            <a:r>
              <a:rPr b="0" i="0" lang="en" sz="1700" u="none" cap="none" strike="noStrike">
                <a:solidFill>
                  <a:schemeClr val="accent3"/>
                </a:solidFill>
                <a:latin typeface="Barlow Semi Condensed Light"/>
                <a:ea typeface="Barlow Semi Condensed Light"/>
                <a:cs typeface="Barlow Semi Condensed Light"/>
                <a:sym typeface="Barlow Semi Condensed Light"/>
              </a:rPr>
              <a:t>diseñar</a:t>
            </a:r>
            <a:r>
              <a:rPr b="0" i="0" lang="en" sz="1700" u="none" cap="none" strike="noStrike">
                <a:solidFill>
                  <a:schemeClr val="lt1"/>
                </a:solidFill>
                <a:latin typeface="Barlow Semi Condensed Light"/>
                <a:ea typeface="Barlow Semi Condensed Light"/>
                <a:cs typeface="Barlow Semi Condensed Light"/>
                <a:sym typeface="Barlow Semi Condensed Light"/>
              </a:rPr>
              <a:t> un sistema para </a:t>
            </a:r>
            <a:r>
              <a:rPr b="0" i="0" lang="en" sz="1700" u="none" cap="none" strike="noStrike">
                <a:solidFill>
                  <a:schemeClr val="accent5"/>
                </a:solidFill>
                <a:latin typeface="Barlow Semi Condensed Light"/>
                <a:ea typeface="Barlow Semi Condensed Light"/>
                <a:cs typeface="Barlow Semi Condensed Light"/>
                <a:sym typeface="Barlow Semi Condensed Light"/>
              </a:rPr>
              <a:t>redistribuir riqueza y proteger a la naturaleza</a:t>
            </a:r>
            <a:r>
              <a:rPr b="0" i="0" lang="en" sz="1700" u="none" cap="none" strike="noStrike">
                <a:solidFill>
                  <a:schemeClr val="lt1"/>
                </a:solidFill>
                <a:latin typeface="Barlow Semi Condensed Light"/>
                <a:ea typeface="Barlow Semi Condensed Light"/>
                <a:cs typeface="Barlow Semi Condensed Light"/>
                <a:sym typeface="Barlow Semi Condensed Light"/>
              </a:rPr>
              <a:t> en la medida que crece la economía y progresamos como especie.</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Diagram&#10;&#10;Description automatically generated" id="441" name="Google Shape;441;p41"/>
          <p:cNvPicPr preferRelativeResize="0"/>
          <p:nvPr/>
        </p:nvPicPr>
        <p:blipFill rotWithShape="1">
          <a:blip r:embed="rId3">
            <a:alphaModFix/>
          </a:blip>
          <a:srcRect b="467" l="0" r="0" t="0"/>
          <a:stretch/>
        </p:blipFill>
        <p:spPr>
          <a:xfrm>
            <a:off x="0" y="1365625"/>
            <a:ext cx="4768900" cy="3777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2"/>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6. Crear para regenerar</a:t>
            </a:r>
            <a:endParaRPr sz="2100">
              <a:solidFill>
                <a:schemeClr val="lt1"/>
              </a:solidFill>
            </a:endParaRPr>
          </a:p>
        </p:txBody>
      </p:sp>
      <p:sp>
        <p:nvSpPr>
          <p:cNvPr id="447" name="Google Shape;447;p42"/>
          <p:cNvSpPr txBox="1"/>
          <p:nvPr/>
        </p:nvSpPr>
        <p:spPr>
          <a:xfrm>
            <a:off x="4920725" y="1568175"/>
            <a:ext cx="3876600" cy="3480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La </a:t>
            </a:r>
            <a:r>
              <a:rPr b="0" i="0" lang="en" sz="1700" u="none" cap="none" strike="noStrike">
                <a:solidFill>
                  <a:schemeClr val="lt2"/>
                </a:solidFill>
                <a:latin typeface="Barlow Semi Condensed Light"/>
                <a:ea typeface="Barlow Semi Condensed Light"/>
                <a:cs typeface="Barlow Semi Condensed Light"/>
                <a:sym typeface="Barlow Semi Condensed Light"/>
              </a:rPr>
              <a:t>naturaleza</a:t>
            </a:r>
            <a:r>
              <a:rPr b="0" i="0" lang="en" sz="1700" u="none" cap="none" strike="noStrike">
                <a:solidFill>
                  <a:schemeClr val="lt1"/>
                </a:solidFill>
                <a:latin typeface="Barlow Semi Condensed Light"/>
                <a:ea typeface="Barlow Semi Condensed Light"/>
                <a:cs typeface="Barlow Semi Condensed Light"/>
                <a:sym typeface="Barlow Semi Condensed Light"/>
              </a:rPr>
              <a:t> como </a:t>
            </a:r>
            <a:r>
              <a:rPr b="0" i="0" lang="en" sz="1700" u="none" cap="none" strike="noStrike">
                <a:solidFill>
                  <a:schemeClr val="lt2"/>
                </a:solidFill>
                <a:latin typeface="Barlow Semi Condensed Light"/>
                <a:ea typeface="Barlow Semi Condensed Light"/>
                <a:cs typeface="Barlow Semi Condensed Light"/>
                <a:sym typeface="Barlow Semi Condensed Light"/>
              </a:rPr>
              <a:t>“un bien de lujo</a:t>
            </a:r>
            <a:r>
              <a:rPr b="0" i="0" lang="en" sz="1700" u="none" cap="none" strike="noStrike">
                <a:solidFill>
                  <a:schemeClr val="lt1"/>
                </a:solidFill>
                <a:latin typeface="Barlow Semi Condensed Light"/>
                <a:ea typeface="Barlow Semi Condensed Light"/>
                <a:cs typeface="Barlow Semi Condensed Light"/>
                <a:sym typeface="Barlow Semi Condensed Light"/>
              </a:rPr>
              <a:t>” y la esperanza que se resuelva en la medida que crecemos económicamente se ha demostrado </a:t>
            </a:r>
            <a:r>
              <a:rPr b="0" i="0" lang="en" sz="1700" u="none" cap="none" strike="noStrike">
                <a:solidFill>
                  <a:schemeClr val="accent2"/>
                </a:solidFill>
                <a:latin typeface="Barlow Semi Condensed Light"/>
                <a:ea typeface="Barlow Semi Condensed Light"/>
                <a:cs typeface="Barlow Semi Condensed Light"/>
                <a:sym typeface="Barlow Semi Condensed Light"/>
              </a:rPr>
              <a:t>inefectiva</a:t>
            </a:r>
            <a:r>
              <a:rPr b="0" i="0" lang="en" sz="1700" u="none" cap="none" strike="noStrike">
                <a:solidFill>
                  <a:schemeClr val="lt1"/>
                </a:solidFill>
                <a:latin typeface="Barlow Semi Condensed Light"/>
                <a:ea typeface="Barlow Semi Condensed Light"/>
                <a:cs typeface="Barlow Semi Condensed Light"/>
                <a:sym typeface="Barlow Semi Condensed Light"/>
              </a:rPr>
              <a:t>. La degradación ambiental es resultado del diseño de nuestros procesos productivos.</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Tenemos que transicionar de una </a:t>
            </a:r>
            <a:r>
              <a:rPr b="0" i="0" lang="en" sz="1700" u="none" cap="none" strike="noStrike">
                <a:solidFill>
                  <a:schemeClr val="accent3"/>
                </a:solidFill>
                <a:latin typeface="Barlow Semi Condensed Light"/>
                <a:ea typeface="Barlow Semi Condensed Light"/>
                <a:cs typeface="Barlow Semi Condensed Light"/>
                <a:sym typeface="Barlow Semi Condensed Light"/>
              </a:rPr>
              <a:t>economía</a:t>
            </a:r>
            <a:r>
              <a:rPr b="0" i="0" lang="en" sz="1700" u="none" cap="none" strike="noStrike">
                <a:solidFill>
                  <a:schemeClr val="lt1"/>
                </a:solidFill>
                <a:latin typeface="Barlow Semi Condensed Light"/>
                <a:ea typeface="Barlow Semi Condensed Light"/>
                <a:cs typeface="Barlow Semi Condensed Light"/>
                <a:sym typeface="Barlow Semi Condensed Light"/>
              </a:rPr>
              <a:t> lineal a una </a:t>
            </a:r>
            <a:r>
              <a:rPr b="0" i="0" lang="en" sz="1700" u="none" cap="none" strike="noStrike">
                <a:solidFill>
                  <a:schemeClr val="accent3"/>
                </a:solidFill>
                <a:latin typeface="Barlow Semi Condensed Light"/>
                <a:ea typeface="Barlow Semi Condensed Light"/>
                <a:cs typeface="Barlow Semi Condensed Light"/>
                <a:sym typeface="Barlow Semi Condensed Light"/>
              </a:rPr>
              <a:t>circula</a:t>
            </a:r>
            <a:r>
              <a:rPr b="0" i="0" lang="en" sz="1700" u="none" cap="none" strike="noStrike">
                <a:solidFill>
                  <a:schemeClr val="lt1"/>
                </a:solidFill>
                <a:latin typeface="Barlow Semi Condensed Light"/>
                <a:ea typeface="Barlow Semi Condensed Light"/>
                <a:cs typeface="Barlow Semi Condensed Light"/>
                <a:sym typeface="Barlow Semi Condensed Light"/>
              </a:rPr>
              <a:t>r que ponga en el centro la recuperación de la naturaleza como </a:t>
            </a:r>
            <a:r>
              <a:rPr b="0" i="0" lang="en" sz="1700" u="none" cap="none" strike="noStrike">
                <a:solidFill>
                  <a:schemeClr val="accent4"/>
                </a:solidFill>
                <a:latin typeface="Barlow Semi Condensed Light"/>
                <a:ea typeface="Barlow Semi Condensed Light"/>
                <a:cs typeface="Barlow Semi Condensed Light"/>
                <a:sym typeface="Barlow Semi Condensed Light"/>
              </a:rPr>
              <a:t>recurso indispensable</a:t>
            </a:r>
            <a:r>
              <a:rPr b="0" i="0" lang="en" sz="1700" u="none" cap="none" strike="noStrike">
                <a:solidFill>
                  <a:schemeClr val="lt1"/>
                </a:solidFill>
                <a:latin typeface="Barlow Semi Condensed Light"/>
                <a:ea typeface="Barlow Semi Condensed Light"/>
                <a:cs typeface="Barlow Semi Condensed Light"/>
                <a:sym typeface="Barlow Semi Condensed Light"/>
              </a:rPr>
              <a:t>.</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448" name="Google Shape;448;p42"/>
          <p:cNvPicPr preferRelativeResize="0"/>
          <p:nvPr/>
        </p:nvPicPr>
        <p:blipFill rotWithShape="1">
          <a:blip r:embed="rId3">
            <a:alphaModFix/>
          </a:blip>
          <a:srcRect b="12357" l="6358" r="0" t="0"/>
          <a:stretch/>
        </p:blipFill>
        <p:spPr>
          <a:xfrm>
            <a:off x="0" y="1568175"/>
            <a:ext cx="4805652" cy="3575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3"/>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sz="4000">
                <a:solidFill>
                  <a:schemeClr val="lt1"/>
                </a:solidFill>
              </a:rPr>
              <a:t>7. Ser agnóstico sobre el crecimiento </a:t>
            </a:r>
            <a:endParaRPr sz="2100">
              <a:solidFill>
                <a:schemeClr val="lt1"/>
              </a:solidFill>
            </a:endParaRPr>
          </a:p>
        </p:txBody>
      </p:sp>
      <p:sp>
        <p:nvSpPr>
          <p:cNvPr id="454" name="Google Shape;454;p43"/>
          <p:cNvSpPr txBox="1"/>
          <p:nvPr/>
        </p:nvSpPr>
        <p:spPr>
          <a:xfrm>
            <a:off x="4920725" y="1568175"/>
            <a:ext cx="3876600" cy="3480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¿Hasta qué punto se puede seguir creciendo en PIB? ¿Quién recibe los beneficios reales de este crecimiento? ¿Es justa esa distribución? ¿Tendremos suficiente planeta tierra para sostener este crecimiento acelerado sin fin?</a:t>
            </a:r>
            <a:endParaRPr b="0" i="0" sz="17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lt1"/>
                </a:solidFill>
                <a:latin typeface="Barlow Semi Condensed Light"/>
                <a:ea typeface="Barlow Semi Condensed Light"/>
                <a:cs typeface="Barlow Semi Condensed Light"/>
                <a:sym typeface="Barlow Semi Condensed Light"/>
              </a:rPr>
              <a:t>Como dijo alguna vez Nicanor Parra: </a:t>
            </a:r>
            <a:r>
              <a:rPr b="0" i="0" lang="en" sz="1700" u="none" cap="none" strike="noStrike">
                <a:solidFill>
                  <a:schemeClr val="lt2"/>
                </a:solidFill>
                <a:latin typeface="Barlow Semi Condensed Light"/>
                <a:ea typeface="Barlow Semi Condensed Light"/>
                <a:cs typeface="Barlow Semi Condensed Light"/>
                <a:sym typeface="Barlow Semi Condensed Light"/>
              </a:rPr>
              <a:t>“Usted se come dos panes, yo ninguno. Consumo promedio: un pan por persona”</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455" name="Google Shape;455;p43"/>
          <p:cNvPicPr preferRelativeResize="0"/>
          <p:nvPr/>
        </p:nvPicPr>
        <p:blipFill rotWithShape="1">
          <a:blip r:embed="rId3">
            <a:alphaModFix/>
          </a:blip>
          <a:srcRect b="0" l="10317" r="10317" t="0"/>
          <a:stretch/>
        </p:blipFill>
        <p:spPr>
          <a:xfrm>
            <a:off x="0" y="1526950"/>
            <a:ext cx="4272925" cy="3616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4"/>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r>
              <a:rPr lang="en"/>
              <a:t>. </a:t>
            </a:r>
            <a:endParaRPr/>
          </a:p>
          <a:p>
            <a:pPr indent="0" lvl="0" marL="0" rtl="0" algn="ctr">
              <a:spcBef>
                <a:spcPts val="0"/>
              </a:spcBef>
              <a:spcAft>
                <a:spcPts val="0"/>
              </a:spcAft>
              <a:buNone/>
            </a:pPr>
            <a:r>
              <a:rPr lang="en"/>
              <a:t>Economía de la rosquilla</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5"/>
          <p:cNvSpPr txBox="1"/>
          <p:nvPr>
            <p:ph type="title"/>
          </p:nvPr>
        </p:nvSpPr>
        <p:spPr>
          <a:xfrm>
            <a:off x="956425" y="257175"/>
            <a:ext cx="7010400" cy="131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 sz="2700">
                <a:solidFill>
                  <a:schemeClr val="accent3"/>
                </a:solidFill>
              </a:rPr>
              <a:t>Un espacio justo para la humanidad</a:t>
            </a:r>
            <a:endParaRPr>
              <a:solidFill>
                <a:schemeClr val="lt1"/>
              </a:solidFill>
            </a:endParaRPr>
          </a:p>
        </p:txBody>
      </p:sp>
      <p:sp>
        <p:nvSpPr>
          <p:cNvPr id="466" name="Google Shape;466;p45"/>
          <p:cNvSpPr txBox="1"/>
          <p:nvPr/>
        </p:nvSpPr>
        <p:spPr>
          <a:xfrm>
            <a:off x="4863400" y="1024925"/>
            <a:ext cx="3968700" cy="3716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chemeClr val="lt1"/>
                </a:solidFill>
                <a:latin typeface="Barlow Semi Condensed Light"/>
                <a:ea typeface="Barlow Semi Condensed Light"/>
                <a:cs typeface="Barlow Semi Condensed Light"/>
                <a:sym typeface="Barlow Semi Condensed Light"/>
              </a:rPr>
              <a:t>Este </a:t>
            </a:r>
            <a:r>
              <a:rPr b="0" i="0" lang="en" sz="1900" u="none" cap="none" strike="noStrike">
                <a:solidFill>
                  <a:schemeClr val="lt2"/>
                </a:solidFill>
                <a:latin typeface="Barlow Semi Condensed Light"/>
                <a:ea typeface="Barlow Semi Condensed Light"/>
                <a:cs typeface="Barlow Semi Condensed Light"/>
                <a:sym typeface="Barlow Semi Condensed Light"/>
              </a:rPr>
              <a:t>modelo de la rosquilla</a:t>
            </a:r>
            <a:r>
              <a:rPr b="0" i="0" lang="en" sz="1900" u="none" cap="none" strike="noStrike">
                <a:solidFill>
                  <a:schemeClr val="lt1"/>
                </a:solidFill>
                <a:latin typeface="Barlow Semi Condensed Light"/>
                <a:ea typeface="Barlow Semi Condensed Light"/>
                <a:cs typeface="Barlow Semi Condensed Light"/>
                <a:sym typeface="Barlow Semi Condensed Light"/>
              </a:rPr>
              <a:t> (Doughnut Economics) propone una base mínima de</a:t>
            </a:r>
            <a:r>
              <a:rPr b="0" i="0" lang="en" sz="1900" u="none" cap="none" strike="noStrike">
                <a:solidFill>
                  <a:schemeClr val="accent2"/>
                </a:solidFill>
                <a:latin typeface="Barlow Semi Condensed Light"/>
                <a:ea typeface="Barlow Semi Condensed Light"/>
                <a:cs typeface="Barlow Semi Condensed Light"/>
                <a:sym typeface="Barlow Semi Condensed Light"/>
              </a:rPr>
              <a:t> calidad de vida</a:t>
            </a:r>
            <a:r>
              <a:rPr b="0" i="0" lang="en" sz="1900" u="none" cap="none" strike="noStrike">
                <a:solidFill>
                  <a:schemeClr val="lt1"/>
                </a:solidFill>
                <a:latin typeface="Barlow Semi Condensed Light"/>
                <a:ea typeface="Barlow Semi Condensed Light"/>
                <a:cs typeface="Barlow Semi Condensed Light"/>
                <a:sym typeface="Barlow Semi Condensed Light"/>
              </a:rPr>
              <a:t> para todos en el planeta tierra, dentro del cual existe un </a:t>
            </a:r>
            <a:r>
              <a:rPr b="0" i="0" lang="en" sz="1900" u="none" cap="none" strike="noStrike">
                <a:solidFill>
                  <a:schemeClr val="accent3"/>
                </a:solidFill>
                <a:latin typeface="Barlow Semi Condensed Light"/>
                <a:ea typeface="Barlow Semi Condensed Light"/>
                <a:cs typeface="Barlow Semi Condensed Light"/>
                <a:sym typeface="Barlow Semi Condensed Light"/>
              </a:rPr>
              <a:t>espacio justo y seguro</a:t>
            </a:r>
            <a:r>
              <a:rPr b="0" i="0" lang="en" sz="1900" u="none" cap="none" strike="noStrike">
                <a:solidFill>
                  <a:schemeClr val="lt1"/>
                </a:solidFill>
                <a:latin typeface="Barlow Semi Condensed Light"/>
                <a:ea typeface="Barlow Semi Condensed Light"/>
                <a:cs typeface="Barlow Semi Condensed Light"/>
                <a:sym typeface="Barlow Semi Condensed Light"/>
              </a:rPr>
              <a:t>, dentro de los </a:t>
            </a:r>
            <a:r>
              <a:rPr b="0" i="0" lang="en" sz="1900" u="none" cap="none" strike="noStrike">
                <a:solidFill>
                  <a:schemeClr val="accent4"/>
                </a:solidFill>
                <a:latin typeface="Barlow Semi Condensed Light"/>
                <a:ea typeface="Barlow Semi Condensed Light"/>
                <a:cs typeface="Barlow Semi Condensed Light"/>
                <a:sym typeface="Barlow Semi Condensed Light"/>
              </a:rPr>
              <a:t>límites planetarios</a:t>
            </a:r>
            <a:r>
              <a:rPr b="0" i="0" lang="en" sz="1900" u="none" cap="none" strike="noStrike">
                <a:solidFill>
                  <a:schemeClr val="lt1"/>
                </a:solidFill>
                <a:latin typeface="Barlow Semi Condensed Light"/>
                <a:ea typeface="Barlow Semi Condensed Light"/>
                <a:cs typeface="Barlow Semi Condensed Light"/>
                <a:sym typeface="Barlow Semi Condensed Light"/>
              </a:rPr>
              <a:t> en el que se puede </a:t>
            </a:r>
            <a:r>
              <a:rPr b="0" i="0" lang="en" sz="1900" u="none" cap="none" strike="noStrike">
                <a:solidFill>
                  <a:schemeClr val="accent6"/>
                </a:solidFill>
                <a:latin typeface="Barlow Semi Condensed Light"/>
                <a:ea typeface="Barlow Semi Condensed Light"/>
                <a:cs typeface="Barlow Semi Condensed Light"/>
                <a:sym typeface="Barlow Semi Condensed Light"/>
              </a:rPr>
              <a:t>prosperar</a:t>
            </a:r>
            <a:r>
              <a:rPr b="0" i="0" lang="en" sz="1900" u="none" cap="none" strike="noStrike">
                <a:solidFill>
                  <a:schemeClr val="lt1"/>
                </a:solidFill>
                <a:latin typeface="Barlow Semi Condensed Light"/>
                <a:ea typeface="Barlow Semi Condensed Light"/>
                <a:cs typeface="Barlow Semi Condensed Light"/>
                <a:sym typeface="Barlow Semi Condensed Light"/>
              </a:rPr>
              <a:t> como especie.</a:t>
            </a:r>
            <a:endParaRPr b="0" i="0" sz="19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467" name="Google Shape;467;p45"/>
          <p:cNvPicPr preferRelativeResize="0"/>
          <p:nvPr/>
        </p:nvPicPr>
        <p:blipFill rotWithShape="1">
          <a:blip r:embed="rId3">
            <a:alphaModFix/>
          </a:blip>
          <a:srcRect b="0" l="0" r="0" t="0"/>
          <a:stretch/>
        </p:blipFill>
        <p:spPr>
          <a:xfrm>
            <a:off x="0" y="1024925"/>
            <a:ext cx="4348201" cy="4119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 </a:t>
            </a:r>
            <a:endParaRPr/>
          </a:p>
          <a:p>
            <a:pPr indent="0" lvl="0" marL="0" rtl="0" algn="ctr">
              <a:spcBef>
                <a:spcPts val="0"/>
              </a:spcBef>
              <a:spcAft>
                <a:spcPts val="0"/>
              </a:spcAft>
              <a:buNone/>
            </a:pPr>
            <a:r>
              <a:rPr lang="en"/>
              <a:t>¿Cómo llegamos hasta aquí?</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6"/>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r>
              <a:rPr lang="en"/>
              <a:t>. </a:t>
            </a:r>
            <a:endParaRPr/>
          </a:p>
          <a:p>
            <a:pPr indent="0" lvl="0" marL="0" rtl="0" algn="ctr">
              <a:spcBef>
                <a:spcPts val="0"/>
              </a:spcBef>
              <a:spcAft>
                <a:spcPts val="0"/>
              </a:spcAft>
              <a:buNone/>
            </a:pPr>
            <a:r>
              <a:rPr lang="en"/>
              <a:t>Desafíos culturales y políticos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7"/>
          <p:cNvSpPr txBox="1"/>
          <p:nvPr>
            <p:ph type="title"/>
          </p:nvPr>
        </p:nvSpPr>
        <p:spPr>
          <a:xfrm>
            <a:off x="956425" y="257175"/>
            <a:ext cx="7010400" cy="1042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ALIMENTOS</a:t>
            </a:r>
            <a:endParaRPr sz="2100">
              <a:solidFill>
                <a:schemeClr val="lt1"/>
              </a:solidFill>
            </a:endParaRPr>
          </a:p>
        </p:txBody>
      </p:sp>
      <p:sp>
        <p:nvSpPr>
          <p:cNvPr id="478" name="Google Shape;478;p47"/>
          <p:cNvSpPr txBox="1"/>
          <p:nvPr/>
        </p:nvSpPr>
        <p:spPr>
          <a:xfrm>
            <a:off x="5261700" y="1611025"/>
            <a:ext cx="3570300" cy="3130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Existe en el mundo una gigantesca población en estado de </a:t>
            </a:r>
            <a:r>
              <a:rPr b="0" i="0" lang="en" sz="1800" u="none" cap="none" strike="noStrike">
                <a:solidFill>
                  <a:schemeClr val="lt2"/>
                </a:solidFill>
                <a:latin typeface="Barlow Semi Condensed Light"/>
                <a:ea typeface="Barlow Semi Condensed Light"/>
                <a:cs typeface="Barlow Semi Condensed Light"/>
                <a:sym typeface="Barlow Semi Condensed Light"/>
              </a:rPr>
              <a:t>desnutrición</a:t>
            </a:r>
            <a:r>
              <a:rPr b="0" i="0" lang="en" sz="1800" u="none" cap="none" strike="noStrike">
                <a:solidFill>
                  <a:schemeClr val="lt1"/>
                </a:solidFill>
                <a:latin typeface="Barlow Semi Condensed Light"/>
                <a:ea typeface="Barlow Semi Condensed Light"/>
                <a:cs typeface="Barlow Semi Condensed Light"/>
                <a:sym typeface="Barlow Semi Condensed Light"/>
              </a:rPr>
              <a:t>: alrededor del 11% para el 2014-2016.</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¿Cómo explicamos que tengamos personas con obesidad mórbida y otras personas que no tienen suficiente para comer?</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text, book&#10;&#10;Description automatically generated" id="479" name="Google Shape;479;p47"/>
          <p:cNvPicPr preferRelativeResize="0"/>
          <p:nvPr/>
        </p:nvPicPr>
        <p:blipFill rotWithShape="1">
          <a:blip r:embed="rId3">
            <a:alphaModFix/>
          </a:blip>
          <a:srcRect b="0" l="0" r="0" t="-8613"/>
          <a:stretch/>
        </p:blipFill>
        <p:spPr>
          <a:xfrm>
            <a:off x="0" y="1299375"/>
            <a:ext cx="4902093" cy="3844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8"/>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SALUD</a:t>
            </a:r>
            <a:endParaRPr>
              <a:solidFill>
                <a:schemeClr val="accent3"/>
              </a:solidFill>
            </a:endParaRPr>
          </a:p>
        </p:txBody>
      </p:sp>
      <p:sp>
        <p:nvSpPr>
          <p:cNvPr id="485" name="Google Shape;485;p48"/>
          <p:cNvSpPr txBox="1"/>
          <p:nvPr/>
        </p:nvSpPr>
        <p:spPr>
          <a:xfrm>
            <a:off x="5575025" y="1801988"/>
            <a:ext cx="3267000" cy="286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46% de la población mundial vive en países con una tasa de </a:t>
            </a:r>
            <a:r>
              <a:rPr b="0" i="0" lang="en" sz="1800" u="none" cap="none" strike="noStrike">
                <a:solidFill>
                  <a:schemeClr val="lt2"/>
                </a:solidFill>
                <a:latin typeface="Barlow Semi Condensed Light"/>
                <a:ea typeface="Barlow Semi Condensed Light"/>
                <a:cs typeface="Barlow Semi Condensed Light"/>
                <a:sym typeface="Barlow Semi Condensed Light"/>
              </a:rPr>
              <a:t>mortalidad infantil</a:t>
            </a:r>
            <a:r>
              <a:rPr b="0" i="0" lang="en" sz="1800" u="none" cap="none" strike="noStrike">
                <a:solidFill>
                  <a:schemeClr val="lt1"/>
                </a:solidFill>
                <a:latin typeface="Barlow Semi Condensed Light"/>
                <a:ea typeface="Barlow Semi Condensed Light"/>
                <a:cs typeface="Barlow Semi Condensed Light"/>
                <a:sym typeface="Barlow Semi Condensed Light"/>
              </a:rPr>
              <a:t> (niños bajo 5 años) sobre los 25 por cada mil habitantes.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39% de la población vive en países con una </a:t>
            </a:r>
            <a:r>
              <a:rPr b="0" i="0" lang="en" sz="1800" u="none" cap="none" strike="noStrike">
                <a:solidFill>
                  <a:schemeClr val="accent3"/>
                </a:solidFill>
                <a:latin typeface="Barlow Semi Condensed Light"/>
                <a:ea typeface="Barlow Semi Condensed Light"/>
                <a:cs typeface="Barlow Semi Condensed Light"/>
                <a:sym typeface="Barlow Semi Condensed Light"/>
              </a:rPr>
              <a:t>expectativa de vida</a:t>
            </a:r>
            <a:r>
              <a:rPr b="0" i="0" lang="en" sz="1800" u="none" cap="none" strike="noStrike">
                <a:solidFill>
                  <a:schemeClr val="lt1"/>
                </a:solidFill>
                <a:latin typeface="Barlow Semi Condensed Light"/>
                <a:ea typeface="Barlow Semi Condensed Light"/>
                <a:cs typeface="Barlow Semi Condensed Light"/>
                <a:sym typeface="Barlow Semi Condensed Light"/>
              </a:rPr>
              <a:t> bajo los 70 años.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person, person, older, old&#10;&#10;Description automatically generated" id="486" name="Google Shape;486;p48"/>
          <p:cNvPicPr preferRelativeResize="0"/>
          <p:nvPr/>
        </p:nvPicPr>
        <p:blipFill rotWithShape="1">
          <a:blip r:embed="rId3">
            <a:alphaModFix/>
          </a:blip>
          <a:srcRect b="0" l="0" r="0" t="0"/>
          <a:stretch/>
        </p:blipFill>
        <p:spPr>
          <a:xfrm>
            <a:off x="-50250" y="1778550"/>
            <a:ext cx="5564975" cy="29127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49"/>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EDUCACIÓN</a:t>
            </a:r>
            <a:endParaRPr>
              <a:solidFill>
                <a:schemeClr val="accent3"/>
              </a:solidFill>
            </a:endParaRPr>
          </a:p>
        </p:txBody>
      </p:sp>
      <p:sp>
        <p:nvSpPr>
          <p:cNvPr id="492" name="Google Shape;492;p49"/>
          <p:cNvSpPr txBox="1"/>
          <p:nvPr/>
        </p:nvSpPr>
        <p:spPr>
          <a:xfrm>
            <a:off x="6059150" y="1568175"/>
            <a:ext cx="2772900" cy="286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15% de la población adulta (sobre 15 años) es </a:t>
            </a:r>
            <a:r>
              <a:rPr b="0" i="0" lang="en" sz="1800" u="none" cap="none" strike="noStrike">
                <a:solidFill>
                  <a:schemeClr val="lt2"/>
                </a:solidFill>
                <a:latin typeface="Barlow Semi Condensed Light"/>
                <a:ea typeface="Barlow Semi Condensed Light"/>
                <a:cs typeface="Barlow Semi Condensed Light"/>
                <a:sym typeface="Barlow Semi Condensed Light"/>
              </a:rPr>
              <a:t>analfabeta</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17% de los niños entre 12 y 15 años no recibe </a:t>
            </a:r>
            <a:r>
              <a:rPr b="0" i="0" lang="en" sz="1800" u="none" cap="none" strike="noStrike">
                <a:solidFill>
                  <a:schemeClr val="accent3"/>
                </a:solidFill>
                <a:latin typeface="Barlow Semi Condensed Light"/>
                <a:ea typeface="Barlow Semi Condensed Light"/>
                <a:cs typeface="Barlow Semi Condensed Light"/>
                <a:sym typeface="Barlow Semi Condensed Light"/>
              </a:rPr>
              <a:t>escolaridad formal</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outdoor, person&#10;&#10;Description automatically generated" id="493" name="Google Shape;493;p49"/>
          <p:cNvPicPr preferRelativeResize="0"/>
          <p:nvPr/>
        </p:nvPicPr>
        <p:blipFill rotWithShape="1">
          <a:blip r:embed="rId3">
            <a:alphaModFix/>
          </a:blip>
          <a:srcRect b="-639" l="0" r="0" t="640"/>
          <a:stretch/>
        </p:blipFill>
        <p:spPr>
          <a:xfrm>
            <a:off x="0" y="1802000"/>
            <a:ext cx="5936675" cy="2544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0"/>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INGRESOS Y TRABAJO</a:t>
            </a:r>
            <a:endParaRPr>
              <a:solidFill>
                <a:schemeClr val="accent3"/>
              </a:solidFill>
            </a:endParaRPr>
          </a:p>
        </p:txBody>
      </p:sp>
      <p:sp>
        <p:nvSpPr>
          <p:cNvPr id="499" name="Google Shape;499;p50"/>
          <p:cNvSpPr txBox="1"/>
          <p:nvPr/>
        </p:nvSpPr>
        <p:spPr>
          <a:xfrm>
            <a:off x="5647175" y="1568175"/>
            <a:ext cx="3184800" cy="286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29% de la población vive bajo la </a:t>
            </a:r>
            <a:r>
              <a:rPr b="0" i="0" lang="en" sz="1800" u="none" cap="none" strike="noStrike">
                <a:solidFill>
                  <a:schemeClr val="lt2"/>
                </a:solidFill>
                <a:latin typeface="Barlow Semi Condensed Light"/>
                <a:ea typeface="Barlow Semi Condensed Light"/>
                <a:cs typeface="Barlow Semi Condensed Light"/>
                <a:sym typeface="Barlow Semi Condensed Light"/>
              </a:rPr>
              <a:t>línea internacional de la pobreza</a:t>
            </a:r>
            <a:r>
              <a:rPr b="0" i="0" lang="en" sz="1800" u="none" cap="none" strike="noStrike">
                <a:solidFill>
                  <a:schemeClr val="lt1"/>
                </a:solidFill>
                <a:latin typeface="Barlow Semi Condensed Light"/>
                <a:ea typeface="Barlow Semi Condensed Light"/>
                <a:cs typeface="Barlow Semi Condensed Light"/>
                <a:sym typeface="Barlow Semi Condensed Light"/>
              </a:rPr>
              <a:t> de 3.1 dólares al día.</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13% de la población joven entre 15 y 24 años n</a:t>
            </a:r>
            <a:r>
              <a:rPr b="0" i="0" lang="en" sz="1800" u="none" cap="none" strike="noStrike">
                <a:solidFill>
                  <a:schemeClr val="accent3"/>
                </a:solidFill>
                <a:latin typeface="Barlow Semi Condensed Light"/>
                <a:ea typeface="Barlow Semi Condensed Light"/>
                <a:cs typeface="Barlow Semi Condensed Light"/>
                <a:sym typeface="Barlow Semi Condensed Light"/>
              </a:rPr>
              <a:t>o encuentra trabajo.</a:t>
            </a:r>
            <a:endParaRPr b="0" i="0" sz="1800" u="none" cap="none" strike="noStrike">
              <a:solidFill>
                <a:schemeClr val="accent3"/>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text, sky, outdoor&#10;&#10;Description automatically generated" id="500" name="Google Shape;500;p50"/>
          <p:cNvPicPr preferRelativeResize="0"/>
          <p:nvPr/>
        </p:nvPicPr>
        <p:blipFill rotWithShape="1">
          <a:blip r:embed="rId3">
            <a:alphaModFix/>
          </a:blip>
          <a:srcRect b="2066" l="0" r="0" t="0"/>
          <a:stretch/>
        </p:blipFill>
        <p:spPr>
          <a:xfrm>
            <a:off x="0" y="1426875"/>
            <a:ext cx="5426100" cy="33963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1"/>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AGUA Y SERVICIOS HIGÉNICOS</a:t>
            </a:r>
            <a:endParaRPr>
              <a:solidFill>
                <a:schemeClr val="accent3"/>
              </a:solidFill>
            </a:endParaRPr>
          </a:p>
        </p:txBody>
      </p:sp>
      <p:sp>
        <p:nvSpPr>
          <p:cNvPr id="506" name="Google Shape;506;p51"/>
          <p:cNvSpPr txBox="1"/>
          <p:nvPr/>
        </p:nvSpPr>
        <p:spPr>
          <a:xfrm>
            <a:off x="5647175" y="1568175"/>
            <a:ext cx="3184800" cy="286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9% de la población sin acceso a </a:t>
            </a:r>
            <a:r>
              <a:rPr b="0" i="0" lang="en" sz="1800" u="none" cap="none" strike="noStrike">
                <a:solidFill>
                  <a:schemeClr val="lt2"/>
                </a:solidFill>
                <a:latin typeface="Barlow Semi Condensed Light"/>
                <a:ea typeface="Barlow Semi Condensed Light"/>
                <a:cs typeface="Barlow Semi Condensed Light"/>
                <a:sym typeface="Barlow Semi Condensed Light"/>
              </a:rPr>
              <a:t>agua potable</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32% de la población sin acceso a </a:t>
            </a:r>
            <a:r>
              <a:rPr b="0" i="0" lang="en" sz="1800" u="none" cap="none" strike="noStrike">
                <a:solidFill>
                  <a:schemeClr val="accent3"/>
                </a:solidFill>
                <a:latin typeface="Barlow Semi Condensed Light"/>
                <a:ea typeface="Barlow Semi Condensed Light"/>
                <a:cs typeface="Barlow Semi Condensed Light"/>
                <a:sym typeface="Barlow Semi Condensed Light"/>
              </a:rPr>
              <a:t>servicios higiénicos</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En Chile 1,4 millones de personas </a:t>
            </a:r>
            <a:r>
              <a:rPr b="0" i="0" lang="en" sz="1800" u="none" cap="none" strike="noStrike">
                <a:solidFill>
                  <a:schemeClr val="accent2"/>
                </a:solidFill>
                <a:latin typeface="Barlow Semi Condensed Light"/>
                <a:ea typeface="Barlow Semi Condensed Light"/>
                <a:cs typeface="Barlow Semi Condensed Light"/>
                <a:sym typeface="Barlow Semi Condensed Light"/>
              </a:rPr>
              <a:t>no tienen agua potable o alcantarillado</a:t>
            </a:r>
            <a:r>
              <a:rPr b="0" i="0" lang="en" sz="1800" u="none" cap="none" strike="noStrike">
                <a:solidFill>
                  <a:schemeClr val="lt1"/>
                </a:solidFill>
                <a:latin typeface="Barlow Semi Condensed Light"/>
                <a:ea typeface="Barlow Semi Condensed Light"/>
                <a:cs typeface="Barlow Semi Condensed Light"/>
                <a:sym typeface="Barlow Semi Condensed Light"/>
              </a:rPr>
              <a:t> (La Tercera, 2018).</a:t>
            </a:r>
            <a:endParaRPr b="0" i="0" sz="17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person, close&#10;&#10;Description automatically generated" id="507" name="Google Shape;507;p51"/>
          <p:cNvPicPr preferRelativeResize="0"/>
          <p:nvPr/>
        </p:nvPicPr>
        <p:blipFill rotWithShape="1">
          <a:blip r:embed="rId3">
            <a:alphaModFix/>
          </a:blip>
          <a:srcRect b="1806" l="10160" r="0" t="0"/>
          <a:stretch/>
        </p:blipFill>
        <p:spPr>
          <a:xfrm>
            <a:off x="0" y="1808700"/>
            <a:ext cx="5506499" cy="27921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2"/>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ENERGÍA</a:t>
            </a:r>
            <a:endParaRPr>
              <a:solidFill>
                <a:schemeClr val="accent3"/>
              </a:solidFill>
            </a:endParaRPr>
          </a:p>
        </p:txBody>
      </p:sp>
      <p:sp>
        <p:nvSpPr>
          <p:cNvPr id="513" name="Google Shape;513;p52"/>
          <p:cNvSpPr txBox="1"/>
          <p:nvPr/>
        </p:nvSpPr>
        <p:spPr>
          <a:xfrm>
            <a:off x="4893550" y="1568175"/>
            <a:ext cx="3938400" cy="3174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17% de la población mundial sin acceso a </a:t>
            </a:r>
            <a:r>
              <a:rPr b="0" i="0" lang="en" sz="1800" u="none" cap="none" strike="noStrike">
                <a:solidFill>
                  <a:schemeClr val="lt2"/>
                </a:solidFill>
                <a:latin typeface="Barlow Semi Condensed Light"/>
                <a:ea typeface="Barlow Semi Condensed Light"/>
                <a:cs typeface="Barlow Semi Condensed Light"/>
                <a:sym typeface="Barlow Semi Condensed Light"/>
              </a:rPr>
              <a:t>electricidad</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38% de la población sin acceso a </a:t>
            </a:r>
            <a:r>
              <a:rPr b="0" i="0" lang="en" sz="1800" u="none" cap="none" strike="noStrike">
                <a:solidFill>
                  <a:schemeClr val="accent3"/>
                </a:solidFill>
                <a:latin typeface="Barlow Semi Condensed Light"/>
                <a:ea typeface="Barlow Semi Condensed Light"/>
                <a:cs typeface="Barlow Semi Condensed Light"/>
                <a:sym typeface="Barlow Semi Condensed Light"/>
              </a:rPr>
              <a:t>instalaciones seguras para cocinar</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El</a:t>
            </a:r>
            <a:r>
              <a:rPr b="0" i="0" lang="en" sz="1800" u="none" cap="none" strike="noStrike">
                <a:solidFill>
                  <a:schemeClr val="accent2"/>
                </a:solidFill>
                <a:latin typeface="Barlow Semi Condensed Light"/>
                <a:ea typeface="Barlow Semi Condensed Light"/>
                <a:cs typeface="Barlow Semi Condensed Light"/>
                <a:sym typeface="Barlow Semi Condensed Light"/>
              </a:rPr>
              <a:t> humo de las cocinas a carbón</a:t>
            </a:r>
            <a:r>
              <a:rPr b="0" i="0" lang="en" sz="1800" u="none" cap="none" strike="noStrike">
                <a:solidFill>
                  <a:schemeClr val="lt1"/>
                </a:solidFill>
                <a:latin typeface="Barlow Semi Condensed Light"/>
                <a:ea typeface="Barlow Semi Condensed Light"/>
                <a:cs typeface="Barlow Semi Condensed Light"/>
                <a:sym typeface="Barlow Semi Condensed Light"/>
              </a:rPr>
              <a:t> abiertas daña la salud con el paso del tiempo, hasta transformarse en una de las principales causas de </a:t>
            </a:r>
            <a:r>
              <a:rPr b="0" i="0" lang="en" sz="1800" u="none" cap="none" strike="noStrike">
                <a:solidFill>
                  <a:schemeClr val="accent4"/>
                </a:solidFill>
                <a:latin typeface="Barlow Semi Condensed Light"/>
                <a:ea typeface="Barlow Semi Condensed Light"/>
                <a:cs typeface="Barlow Semi Condensed Light"/>
                <a:sym typeface="Barlow Semi Condensed Light"/>
              </a:rPr>
              <a:t>muerte</a:t>
            </a:r>
            <a:r>
              <a:rPr b="0" i="0" lang="en" sz="1800" u="none" cap="none" strike="noStrike">
                <a:solidFill>
                  <a:schemeClr val="lt1"/>
                </a:solidFill>
                <a:latin typeface="Barlow Semi Condensed Light"/>
                <a:ea typeface="Barlow Semi Condensed Light"/>
                <a:cs typeface="Barlow Semi Condensed Light"/>
                <a:sym typeface="Barlow Semi Condensed Light"/>
              </a:rPr>
              <a:t> en países en desarrollo (neumonía en niños menores de 5 años).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person, dark&#10;&#10;Description automatically generated" id="514" name="Google Shape;514;p52"/>
          <p:cNvPicPr preferRelativeResize="0"/>
          <p:nvPr/>
        </p:nvPicPr>
        <p:blipFill rotWithShape="1">
          <a:blip r:embed="rId3">
            <a:alphaModFix/>
          </a:blip>
          <a:srcRect b="-129" l="17475" r="2875" t="130"/>
          <a:stretch/>
        </p:blipFill>
        <p:spPr>
          <a:xfrm>
            <a:off x="0" y="1798650"/>
            <a:ext cx="4843301" cy="25805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53"/>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REDES</a:t>
            </a:r>
            <a:endParaRPr>
              <a:solidFill>
                <a:schemeClr val="accent3"/>
              </a:solidFill>
            </a:endParaRPr>
          </a:p>
        </p:txBody>
      </p:sp>
      <p:sp>
        <p:nvSpPr>
          <p:cNvPr id="520" name="Google Shape;520;p53"/>
          <p:cNvSpPr txBox="1"/>
          <p:nvPr/>
        </p:nvSpPr>
        <p:spPr>
          <a:xfrm>
            <a:off x="4903600" y="1437850"/>
            <a:ext cx="3938400" cy="3174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24% de la población mundial declara no tener a quién recurrir en </a:t>
            </a:r>
            <a:r>
              <a:rPr b="0" i="0" lang="en" sz="1800" u="none" cap="none" strike="noStrike">
                <a:solidFill>
                  <a:schemeClr val="lt2"/>
                </a:solidFill>
                <a:latin typeface="Barlow Semi Condensed Light"/>
                <a:ea typeface="Barlow Semi Condensed Light"/>
                <a:cs typeface="Barlow Semi Condensed Light"/>
                <a:sym typeface="Barlow Semi Condensed Light"/>
              </a:rPr>
              <a:t>momentos de necesidad</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57% de la población no tiene acceso a </a:t>
            </a:r>
            <a:r>
              <a:rPr b="0" i="0" lang="en" sz="1800" u="none" cap="none" strike="noStrike">
                <a:solidFill>
                  <a:schemeClr val="accent3"/>
                </a:solidFill>
                <a:latin typeface="Barlow Semi Condensed Light"/>
                <a:ea typeface="Barlow Semi Condensed Light"/>
                <a:cs typeface="Barlow Semi Condensed Light"/>
                <a:sym typeface="Barlow Semi Condensed Light"/>
              </a:rPr>
              <a:t>internet</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text, tree, outdoor, ground&#10;&#10;Description automatically generated" id="521" name="Google Shape;521;p53"/>
          <p:cNvPicPr preferRelativeResize="0"/>
          <p:nvPr/>
        </p:nvPicPr>
        <p:blipFill rotWithShape="1">
          <a:blip r:embed="rId3">
            <a:alphaModFix/>
          </a:blip>
          <a:srcRect b="3733" l="0" r="0" t="1019"/>
          <a:stretch/>
        </p:blipFill>
        <p:spPr>
          <a:xfrm>
            <a:off x="0" y="1437838"/>
            <a:ext cx="4809175" cy="343527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54"/>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VIVIENDA</a:t>
            </a:r>
            <a:endParaRPr>
              <a:solidFill>
                <a:schemeClr val="accent3"/>
              </a:solidFill>
            </a:endParaRPr>
          </a:p>
        </p:txBody>
      </p:sp>
      <p:sp>
        <p:nvSpPr>
          <p:cNvPr id="527" name="Google Shape;527;p54"/>
          <p:cNvSpPr txBox="1"/>
          <p:nvPr/>
        </p:nvSpPr>
        <p:spPr>
          <a:xfrm>
            <a:off x="5426100" y="1437850"/>
            <a:ext cx="3415800" cy="3174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24% de la población urbana a nivel global vive en </a:t>
            </a:r>
            <a:r>
              <a:rPr b="0" i="0" lang="en" sz="1800" u="none" cap="none" strike="noStrike">
                <a:solidFill>
                  <a:schemeClr val="lt2"/>
                </a:solidFill>
                <a:latin typeface="Barlow Semi Condensed Light"/>
                <a:ea typeface="Barlow Semi Condensed Light"/>
                <a:cs typeface="Barlow Semi Condensed Light"/>
                <a:sym typeface="Barlow Semi Condensed Light"/>
              </a:rPr>
              <a:t>barrios bajos (slums) </a:t>
            </a:r>
            <a:r>
              <a:rPr b="0" i="0" lang="en" sz="1800" u="none" cap="none" strike="noStrike">
                <a:solidFill>
                  <a:schemeClr val="lt1"/>
                </a:solidFill>
                <a:latin typeface="Barlow Semi Condensed Light"/>
                <a:ea typeface="Barlow Semi Condensed Light"/>
                <a:cs typeface="Barlow Semi Condensed Light"/>
                <a:sym typeface="Barlow Semi Condensed Light"/>
              </a:rPr>
              <a:t>en países en desarrollo.</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528" name="Google Shape;528;p54"/>
          <p:cNvPicPr preferRelativeResize="0"/>
          <p:nvPr/>
        </p:nvPicPr>
        <p:blipFill rotWithShape="1">
          <a:blip r:embed="rId3">
            <a:alphaModFix/>
          </a:blip>
          <a:srcRect b="2047" l="0" r="0" t="0"/>
          <a:stretch/>
        </p:blipFill>
        <p:spPr>
          <a:xfrm>
            <a:off x="0" y="1337025"/>
            <a:ext cx="5211475" cy="33762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55"/>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EQUIDAD DE GÉNERO</a:t>
            </a:r>
            <a:endParaRPr>
              <a:solidFill>
                <a:schemeClr val="accent3"/>
              </a:solidFill>
            </a:endParaRPr>
          </a:p>
        </p:txBody>
      </p:sp>
      <p:sp>
        <p:nvSpPr>
          <p:cNvPr id="534" name="Google Shape;534;p55"/>
          <p:cNvSpPr txBox="1"/>
          <p:nvPr/>
        </p:nvSpPr>
        <p:spPr>
          <a:xfrm>
            <a:off x="5034225" y="1437850"/>
            <a:ext cx="3807600" cy="3174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56% es la </a:t>
            </a:r>
            <a:r>
              <a:rPr b="0" i="0" lang="en" sz="1800" u="none" cap="none" strike="noStrike">
                <a:solidFill>
                  <a:schemeClr val="lt2"/>
                </a:solidFill>
                <a:latin typeface="Barlow Semi Condensed Light"/>
                <a:ea typeface="Barlow Semi Condensed Light"/>
                <a:cs typeface="Barlow Semi Condensed Light"/>
                <a:sym typeface="Barlow Semi Condensed Light"/>
              </a:rPr>
              <a:t>brecha de representación </a:t>
            </a:r>
            <a:r>
              <a:rPr b="0" i="0" lang="en" sz="1800" u="none" cap="none" strike="noStrike">
                <a:solidFill>
                  <a:schemeClr val="lt1"/>
                </a:solidFill>
                <a:latin typeface="Barlow Semi Condensed Light"/>
                <a:ea typeface="Barlow Semi Condensed Light"/>
                <a:cs typeface="Barlow Semi Condensed Light"/>
                <a:sym typeface="Barlow Semi Condensed Light"/>
              </a:rPr>
              <a:t>entre hombres y mujeres en los parlamentos nacionales.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23% es la </a:t>
            </a:r>
            <a:r>
              <a:rPr b="0" i="0" lang="en" sz="1800" u="none" cap="none" strike="noStrike">
                <a:solidFill>
                  <a:schemeClr val="accent2"/>
                </a:solidFill>
                <a:latin typeface="Barlow Semi Condensed Light"/>
                <a:ea typeface="Barlow Semi Condensed Light"/>
                <a:cs typeface="Barlow Semi Condensed Light"/>
                <a:sym typeface="Barlow Semi Condensed Light"/>
              </a:rPr>
              <a:t>brecha de ingresos</a:t>
            </a:r>
            <a:r>
              <a:rPr b="0" i="0" lang="en" sz="1800" u="none" cap="none" strike="noStrike">
                <a:solidFill>
                  <a:schemeClr val="lt1"/>
                </a:solidFill>
                <a:latin typeface="Barlow Semi Condensed Light"/>
                <a:ea typeface="Barlow Semi Condensed Light"/>
                <a:cs typeface="Barlow Semi Condensed Light"/>
                <a:sym typeface="Barlow Semi Condensed Light"/>
              </a:rPr>
              <a:t> entre hombres y mujeres a nivel mundial.</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Estudios han revelado que culturalmente las mujeres son más </a:t>
            </a:r>
            <a:r>
              <a:rPr b="0" i="0" lang="en" sz="1800" u="none" cap="none" strike="noStrike">
                <a:solidFill>
                  <a:schemeClr val="accent3"/>
                </a:solidFill>
                <a:latin typeface="Barlow Semi Condensed Light"/>
                <a:ea typeface="Barlow Semi Condensed Light"/>
                <a:cs typeface="Barlow Semi Condensed Light"/>
                <a:sym typeface="Barlow Semi Condensed Light"/>
              </a:rPr>
              <a:t>interrumpidas</a:t>
            </a:r>
            <a:r>
              <a:rPr b="0" i="0" lang="en" sz="1800" u="none" cap="none" strike="noStrike">
                <a:solidFill>
                  <a:schemeClr val="lt1"/>
                </a:solidFill>
                <a:latin typeface="Barlow Semi Condensed Light"/>
                <a:ea typeface="Barlow Semi Condensed Light"/>
                <a:cs typeface="Barlow Semi Condensed Light"/>
                <a:sym typeface="Barlow Semi Condensed Light"/>
              </a:rPr>
              <a:t> y menos consideradas con </a:t>
            </a:r>
            <a:r>
              <a:rPr b="0" i="0" lang="en" sz="1800" u="none" cap="none" strike="noStrike">
                <a:solidFill>
                  <a:schemeClr val="accent5"/>
                </a:solidFill>
                <a:latin typeface="Barlow Semi Condensed Light"/>
                <a:ea typeface="Barlow Semi Condensed Light"/>
                <a:cs typeface="Barlow Semi Condensed Light"/>
                <a:sym typeface="Barlow Semi Condensed Light"/>
              </a:rPr>
              <a:t>opiniones </a:t>
            </a:r>
            <a:r>
              <a:rPr b="0" i="0" lang="en" sz="1800" u="none" cap="none" strike="noStrike">
                <a:solidFill>
                  <a:schemeClr val="lt1"/>
                </a:solidFill>
                <a:latin typeface="Barlow Semi Condensed Light"/>
                <a:ea typeface="Barlow Semi Condensed Light"/>
                <a:cs typeface="Barlow Semi Condensed Light"/>
                <a:sym typeface="Barlow Semi Condensed Light"/>
              </a:rPr>
              <a:t>válidas que los hombres (LINK).</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id="535" name="Google Shape;535;p55">
            <a:hlinkClick r:id="rId3"/>
          </p:cNvPr>
          <p:cNvPicPr preferRelativeResize="0"/>
          <p:nvPr/>
        </p:nvPicPr>
        <p:blipFill rotWithShape="1">
          <a:blip r:embed="rId4">
            <a:alphaModFix/>
          </a:blip>
          <a:srcRect b="0" l="0" r="0" t="0"/>
          <a:stretch/>
        </p:blipFill>
        <p:spPr>
          <a:xfrm>
            <a:off x="0" y="1357425"/>
            <a:ext cx="4983975" cy="3554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2" name="Shape 122"/>
        <p:cNvGrpSpPr/>
        <p:nvPr/>
      </p:nvGrpSpPr>
      <p:grpSpPr>
        <a:xfrm>
          <a:off x="0" y="0"/>
          <a:ext cx="0" cy="0"/>
          <a:chOff x="0" y="0"/>
          <a:chExt cx="0" cy="0"/>
        </a:xfrm>
      </p:grpSpPr>
      <p:sp>
        <p:nvSpPr>
          <p:cNvPr id="123" name="Google Shape;123;p20"/>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rmAutofit fontScale="85000" lnSpcReduction="20000"/>
          </a:bodyPr>
          <a:lstStyle/>
          <a:p>
            <a:pPr indent="-320357" lvl="0" marL="457200" rtl="0" algn="l">
              <a:lnSpc>
                <a:spcPct val="150000"/>
              </a:lnSpc>
              <a:spcBef>
                <a:spcPts val="300"/>
              </a:spcBef>
              <a:spcAft>
                <a:spcPts val="0"/>
              </a:spcAft>
              <a:buSzPct val="100000"/>
              <a:buChar char="★"/>
            </a:pPr>
            <a:r>
              <a:rPr lang="en" sz="1700"/>
              <a:t>La expectativa de vida de una persona pasó de 48 años en 1950 a 71 años el 2010 y a 78 años el 2020.</a:t>
            </a:r>
            <a:endParaRPr sz="1700"/>
          </a:p>
          <a:p>
            <a:pPr indent="-320357" lvl="0" marL="457200" rtl="0" algn="l">
              <a:lnSpc>
                <a:spcPct val="150000"/>
              </a:lnSpc>
              <a:spcBef>
                <a:spcPts val="0"/>
              </a:spcBef>
              <a:spcAft>
                <a:spcPts val="0"/>
              </a:spcAft>
              <a:buSzPct val="100000"/>
              <a:buChar char="★"/>
            </a:pPr>
            <a:r>
              <a:rPr lang="en" sz="1700"/>
              <a:t>La cantidad de personas bajo la línea de la pobreza extrema (menos de 1,9 dólares al día) ha caído más de la mitad.</a:t>
            </a:r>
            <a:endParaRPr sz="1700"/>
          </a:p>
          <a:p>
            <a:pPr indent="-320357" lvl="0" marL="457200" rtl="0" algn="l">
              <a:lnSpc>
                <a:spcPct val="150000"/>
              </a:lnSpc>
              <a:spcBef>
                <a:spcPts val="0"/>
              </a:spcBef>
              <a:spcAft>
                <a:spcPts val="0"/>
              </a:spcAft>
              <a:buSzPct val="100000"/>
              <a:buChar char="★"/>
            </a:pPr>
            <a:r>
              <a:rPr lang="en" sz="1700"/>
              <a:t>Más de 2 mil millones de personas han logrado acceso a agua limpia y sanitarios por primera vez.</a:t>
            </a:r>
            <a:endParaRPr sz="1700"/>
          </a:p>
          <a:p>
            <a:pPr indent="-320357" lvl="0" marL="457200" rtl="0" algn="l">
              <a:lnSpc>
                <a:spcPct val="150000"/>
              </a:lnSpc>
              <a:spcBef>
                <a:spcPts val="0"/>
              </a:spcBef>
              <a:spcAft>
                <a:spcPts val="0"/>
              </a:spcAft>
              <a:buSzPct val="100000"/>
              <a:buChar char="★"/>
            </a:pPr>
            <a:r>
              <a:rPr lang="en" sz="1700"/>
              <a:t>La población mundial ha logrado crecer casi un 40% en este tiempo.</a:t>
            </a:r>
            <a:endParaRPr sz="1700"/>
          </a:p>
          <a:p>
            <a:pPr indent="-320357" lvl="0" marL="457200" rtl="0" algn="l">
              <a:lnSpc>
                <a:spcPct val="150000"/>
              </a:lnSpc>
              <a:spcBef>
                <a:spcPts val="0"/>
              </a:spcBef>
              <a:spcAft>
                <a:spcPts val="0"/>
              </a:spcAft>
              <a:buSzPct val="100000"/>
              <a:buChar char="★"/>
            </a:pPr>
            <a:r>
              <a:rPr lang="en" sz="1700"/>
              <a:t>Varios millones de personas viven en extrema pobreza.</a:t>
            </a:r>
            <a:endParaRPr sz="1700"/>
          </a:p>
          <a:p>
            <a:pPr indent="-320357" lvl="0" marL="457200" rtl="0" algn="l">
              <a:lnSpc>
                <a:spcPct val="150000"/>
              </a:lnSpc>
              <a:spcBef>
                <a:spcPts val="0"/>
              </a:spcBef>
              <a:spcAft>
                <a:spcPts val="0"/>
              </a:spcAft>
              <a:buSzPct val="100000"/>
              <a:buChar char="★"/>
            </a:pPr>
            <a:r>
              <a:rPr lang="en" sz="1700"/>
              <a:t>A nivel mundial, 1 de cada 9 personas no tiene lo suficiente para comer.</a:t>
            </a:r>
            <a:endParaRPr sz="1700"/>
          </a:p>
          <a:p>
            <a:pPr indent="0" lvl="0" marL="0" rtl="0" algn="l">
              <a:lnSpc>
                <a:spcPct val="100000"/>
              </a:lnSpc>
              <a:spcBef>
                <a:spcPts val="300"/>
              </a:spcBef>
              <a:spcAft>
                <a:spcPts val="0"/>
              </a:spcAft>
              <a:buSzPct val="80000"/>
              <a:buNone/>
            </a:pPr>
            <a:r>
              <a:t/>
            </a:r>
            <a:endParaRPr sz="2000"/>
          </a:p>
        </p:txBody>
      </p:sp>
      <p:sp>
        <p:nvSpPr>
          <p:cNvPr id="124" name="Google Shape;124;p20"/>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solidFill>
                  <a:schemeClr val="accent3"/>
                </a:solidFill>
              </a:rPr>
              <a:t>¿Cómo llegamos hasta aquí?</a:t>
            </a:r>
            <a:endParaRPr/>
          </a:p>
        </p:txBody>
      </p:sp>
      <p:sp>
        <p:nvSpPr>
          <p:cNvPr id="125" name="Google Shape;125;p20"/>
          <p:cNvSpPr txBox="1"/>
          <p:nvPr/>
        </p:nvSpPr>
        <p:spPr>
          <a:xfrm>
            <a:off x="712674" y="4376715"/>
            <a:ext cx="56673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Barlow Semi Condensed Light"/>
                <a:ea typeface="Barlow Semi Condensed Light"/>
                <a:cs typeface="Barlow Semi Condensed Light"/>
                <a:sym typeface="Barlow Semi Condensed Light"/>
              </a:rPr>
              <a:t>Fuente: Raworth (2017) Doughnut Economics</a:t>
            </a:r>
            <a:endParaRPr b="0" i="0" sz="100" u="none" cap="none" strike="noStrike">
              <a:solidFill>
                <a:srgbClr val="464B56"/>
              </a:solidFill>
              <a:latin typeface="Century Schoolbook"/>
              <a:ea typeface="Century Schoolbook"/>
              <a:cs typeface="Century Schoolbook"/>
              <a:sym typeface="Century Schoolbook"/>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6"/>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EQUIDAD SOCIAL</a:t>
            </a:r>
            <a:endParaRPr>
              <a:solidFill>
                <a:schemeClr val="accent3"/>
              </a:solidFill>
            </a:endParaRPr>
          </a:p>
        </p:txBody>
      </p:sp>
      <p:sp>
        <p:nvSpPr>
          <p:cNvPr id="541" name="Google Shape;541;p56"/>
          <p:cNvSpPr txBox="1"/>
          <p:nvPr/>
        </p:nvSpPr>
        <p:spPr>
          <a:xfrm>
            <a:off x="4973925" y="1278575"/>
            <a:ext cx="4039500" cy="3775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39% de la población vive en países con un índice Palma (similar al GINI) de 2 o más.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Esta es la razón entre el 10% más rico y el 40% más pobre (LINK).</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El índice Palma es 3,3 (el 10% más rico tiene 3,3 veces más riqueza que el 40% más pobre).</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El índice GINI indica a Chile con 50,8 puntos, lo que no permite visualizar dónde se produce esta </a:t>
            </a:r>
            <a:r>
              <a:rPr b="0" i="0" lang="en" sz="1800" u="none" cap="none" strike="noStrike">
                <a:solidFill>
                  <a:schemeClr val="lt2"/>
                </a:solidFill>
                <a:latin typeface="Barlow Semi Condensed Light"/>
                <a:ea typeface="Barlow Semi Condensed Light"/>
                <a:cs typeface="Barlow Semi Condensed Light"/>
                <a:sym typeface="Barlow Semi Condensed Light"/>
              </a:rPr>
              <a:t>desigualdad</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Map&#10;&#10;Description automatically generated" id="542" name="Google Shape;542;p56"/>
          <p:cNvPicPr preferRelativeResize="0"/>
          <p:nvPr/>
        </p:nvPicPr>
        <p:blipFill rotWithShape="1">
          <a:blip r:embed="rId3">
            <a:alphaModFix/>
          </a:blip>
          <a:srcRect b="0" l="0" r="0" t="0"/>
          <a:stretch/>
        </p:blipFill>
        <p:spPr>
          <a:xfrm>
            <a:off x="0" y="1516550"/>
            <a:ext cx="4973924" cy="30647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7"/>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VOZ POLÍTICA</a:t>
            </a:r>
            <a:endParaRPr>
              <a:solidFill>
                <a:schemeClr val="accent3"/>
              </a:solidFill>
            </a:endParaRPr>
          </a:p>
        </p:txBody>
      </p:sp>
      <p:sp>
        <p:nvSpPr>
          <p:cNvPr id="548" name="Google Shape;548;p57"/>
          <p:cNvSpPr txBox="1"/>
          <p:nvPr/>
        </p:nvSpPr>
        <p:spPr>
          <a:xfrm>
            <a:off x="5134700" y="1333025"/>
            <a:ext cx="3878700" cy="3775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52% de la población vive en países con un índice bajo el 50% del total en el </a:t>
            </a:r>
            <a:r>
              <a:rPr b="0" i="0" lang="en" sz="1800" u="none" cap="none" strike="noStrike">
                <a:solidFill>
                  <a:schemeClr val="lt2"/>
                </a:solidFill>
                <a:latin typeface="Barlow Semi Condensed Light"/>
                <a:ea typeface="Barlow Semi Condensed Light"/>
                <a:cs typeface="Barlow Semi Condensed Light"/>
                <a:sym typeface="Barlow Semi Condensed Light"/>
              </a:rPr>
              <a:t>Voice and Accountability Index</a:t>
            </a:r>
            <a:r>
              <a:rPr b="0" i="0" lang="en" sz="1800" u="none" cap="none" strike="noStrike">
                <a:solidFill>
                  <a:schemeClr val="lt1"/>
                </a:solidFill>
                <a:latin typeface="Barlow Semi Condensed Light"/>
                <a:ea typeface="Barlow Semi Condensed Light"/>
                <a:cs typeface="Barlow Semi Condensed Light"/>
                <a:sym typeface="Barlow Semi Condensed Light"/>
              </a:rPr>
              <a:t>.</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El VAI es un indicador de la percepción de que los ciudadanos pueden </a:t>
            </a:r>
            <a:r>
              <a:rPr b="0" i="0" lang="en" sz="1800" u="none" cap="none" strike="noStrike">
                <a:solidFill>
                  <a:schemeClr val="accent3"/>
                </a:solidFill>
                <a:latin typeface="Barlow Semi Condensed Light"/>
                <a:ea typeface="Barlow Semi Condensed Light"/>
                <a:cs typeface="Barlow Semi Condensed Light"/>
                <a:sym typeface="Barlow Semi Condensed Light"/>
              </a:rPr>
              <a:t>participar en la elección de sus gobiernos , la libertad de expresión y la toma de decisión</a:t>
            </a:r>
            <a:r>
              <a:rPr b="0" i="0" lang="en" sz="1800" u="none" cap="none" strike="noStrike">
                <a:solidFill>
                  <a:schemeClr val="lt1"/>
                </a:solidFill>
                <a:latin typeface="Barlow Semi Condensed Light"/>
                <a:ea typeface="Barlow Semi Condensed Light"/>
                <a:cs typeface="Barlow Semi Condensed Light"/>
                <a:sym typeface="Barlow Semi Condensed Light"/>
              </a:rPr>
              <a:t> a nivel nacional. Va de -2.5 a 2.5.</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Chile tiene un indicador de 1.02 para el 2019. El más alto es Noruega con 1.69.</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military uniform&#10;&#10;Description automatically generated" id="549" name="Google Shape;549;p57"/>
          <p:cNvPicPr preferRelativeResize="0"/>
          <p:nvPr/>
        </p:nvPicPr>
        <p:blipFill rotWithShape="1">
          <a:blip r:embed="rId3">
            <a:alphaModFix/>
          </a:blip>
          <a:srcRect b="5168" l="8999" r="0" t="0"/>
          <a:stretch/>
        </p:blipFill>
        <p:spPr>
          <a:xfrm>
            <a:off x="0" y="1881125"/>
            <a:ext cx="4973925" cy="22387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58"/>
          <p:cNvSpPr txBox="1"/>
          <p:nvPr>
            <p:ph type="title"/>
          </p:nvPr>
        </p:nvSpPr>
        <p:spPr>
          <a:xfrm>
            <a:off x="956425" y="257175"/>
            <a:ext cx="7010400" cy="1311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PAZ Y JUSTICIA</a:t>
            </a:r>
            <a:endParaRPr>
              <a:solidFill>
                <a:schemeClr val="accent3"/>
              </a:solidFill>
            </a:endParaRPr>
          </a:p>
        </p:txBody>
      </p:sp>
      <p:sp>
        <p:nvSpPr>
          <p:cNvPr id="555" name="Google Shape;555;p58"/>
          <p:cNvSpPr txBox="1"/>
          <p:nvPr/>
        </p:nvSpPr>
        <p:spPr>
          <a:xfrm>
            <a:off x="5466300" y="1333025"/>
            <a:ext cx="3547200" cy="3775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85% de la población del mundo vive en un país con menos de 50 puntos de 100 en el índice de </a:t>
            </a:r>
            <a:r>
              <a:rPr b="0" i="0" lang="en" sz="1800" u="none" cap="none" strike="noStrike">
                <a:solidFill>
                  <a:schemeClr val="lt2"/>
                </a:solidFill>
                <a:latin typeface="Barlow Semi Condensed Light"/>
                <a:ea typeface="Barlow Semi Condensed Light"/>
                <a:cs typeface="Barlow Semi Condensed Light"/>
                <a:sym typeface="Barlow Semi Condensed Light"/>
              </a:rPr>
              <a:t>percepción de corrupción (CPI).</a:t>
            </a:r>
            <a:endParaRPr b="0" i="0" sz="1800" u="none" cap="none" strike="noStrike">
              <a:solidFill>
                <a:schemeClr val="lt2"/>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Chile tiene 67/100, está en el lugar N°26 a nivel mundial.</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Barlow Semi Condensed Light"/>
              <a:ea typeface="Barlow Semi Condensed Light"/>
              <a:cs typeface="Barlow Semi Condensed Light"/>
              <a:sym typeface="Barlow Semi Condensed Light"/>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Barlow Semi Condensed Light"/>
                <a:ea typeface="Barlow Semi Condensed Light"/>
                <a:cs typeface="Barlow Semi Condensed Light"/>
                <a:sym typeface="Barlow Semi Condensed Light"/>
              </a:rPr>
              <a:t>13% de la población vive en un país donde la </a:t>
            </a:r>
            <a:r>
              <a:rPr b="0" i="0" lang="en" sz="1800" u="none" cap="none" strike="noStrike">
                <a:solidFill>
                  <a:schemeClr val="accent3"/>
                </a:solidFill>
                <a:latin typeface="Barlow Semi Condensed Light"/>
                <a:ea typeface="Barlow Semi Condensed Light"/>
                <a:cs typeface="Barlow Semi Condensed Light"/>
                <a:sym typeface="Barlow Semi Condensed Light"/>
              </a:rPr>
              <a:t>tasa de homicidios</a:t>
            </a:r>
            <a:r>
              <a:rPr b="0" i="0" lang="en" sz="1800" u="none" cap="none" strike="noStrike">
                <a:solidFill>
                  <a:schemeClr val="lt1"/>
                </a:solidFill>
                <a:latin typeface="Barlow Semi Condensed Light"/>
                <a:ea typeface="Barlow Semi Condensed Light"/>
                <a:cs typeface="Barlow Semi Condensed Light"/>
                <a:sym typeface="Barlow Semi Condensed Light"/>
              </a:rPr>
              <a:t> supera las 10 personas por cada 10 mil habitantes.</a:t>
            </a:r>
            <a:endParaRPr b="0" i="0" sz="1800" u="none" cap="none" strike="noStrike">
              <a:solidFill>
                <a:schemeClr val="lt1"/>
              </a:solidFill>
              <a:latin typeface="Barlow Semi Condensed Light"/>
              <a:ea typeface="Barlow Semi Condensed Light"/>
              <a:cs typeface="Barlow Semi Condensed Light"/>
              <a:sym typeface="Barlow Semi Condensed Light"/>
            </a:endParaRPr>
          </a:p>
        </p:txBody>
      </p:sp>
      <p:pic>
        <p:nvPicPr>
          <p:cNvPr descr="A picture containing logo&#10;&#10;Description automatically generated" id="556" name="Google Shape;556;p58"/>
          <p:cNvPicPr preferRelativeResize="0"/>
          <p:nvPr/>
        </p:nvPicPr>
        <p:blipFill rotWithShape="1">
          <a:blip r:embed="rId3">
            <a:alphaModFix/>
          </a:blip>
          <a:srcRect b="1147" l="0" r="2123" t="-39"/>
          <a:stretch/>
        </p:blipFill>
        <p:spPr>
          <a:xfrm>
            <a:off x="0" y="1847325"/>
            <a:ext cx="5245223" cy="24734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21"/>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rmAutofit fontScale="70000"/>
          </a:bodyPr>
          <a:lstStyle/>
          <a:p>
            <a:pPr indent="-317500" lvl="0" marL="457200" rtl="0" algn="l">
              <a:lnSpc>
                <a:spcPct val="150000"/>
              </a:lnSpc>
              <a:spcBef>
                <a:spcPts val="300"/>
              </a:spcBef>
              <a:spcAft>
                <a:spcPts val="0"/>
              </a:spcAft>
              <a:buSzPct val="100000"/>
              <a:buChar char="★"/>
            </a:pPr>
            <a:r>
              <a:rPr lang="en" sz="2000"/>
              <a:t>El 2015, seis millones de niños bajo los 5 años murieron, la mitad de ellos de enfermedades fácilmente tratables como diarrea y malaria.</a:t>
            </a:r>
            <a:endParaRPr sz="2000"/>
          </a:p>
          <a:p>
            <a:pPr indent="-317500" lvl="0" marL="457200" rtl="0" algn="l">
              <a:lnSpc>
                <a:spcPct val="150000"/>
              </a:lnSpc>
              <a:spcBef>
                <a:spcPts val="0"/>
              </a:spcBef>
              <a:spcAft>
                <a:spcPts val="0"/>
              </a:spcAft>
              <a:buSzPct val="100000"/>
              <a:buChar char="★"/>
            </a:pPr>
            <a:r>
              <a:rPr lang="en" sz="2000"/>
              <a:t>2 mil millones de personas viven con menos de 3 dólares al día </a:t>
            </a:r>
            <a:endParaRPr sz="2000"/>
          </a:p>
          <a:p>
            <a:pPr indent="-317500" lvl="0" marL="457200" rtl="0" algn="l">
              <a:lnSpc>
                <a:spcPct val="150000"/>
              </a:lnSpc>
              <a:spcBef>
                <a:spcPts val="0"/>
              </a:spcBef>
              <a:spcAft>
                <a:spcPts val="0"/>
              </a:spcAft>
              <a:buSzPct val="100000"/>
              <a:buChar char="★"/>
            </a:pPr>
            <a:r>
              <a:rPr lang="en" sz="2000"/>
              <a:t>Más de 70 millones de jóvenes no tienen la posibilidad de encontrar trabajo.</a:t>
            </a:r>
            <a:endParaRPr sz="2000"/>
          </a:p>
          <a:p>
            <a:pPr indent="-317500" lvl="0" marL="457200" rtl="0" algn="l">
              <a:lnSpc>
                <a:spcPct val="150000"/>
              </a:lnSpc>
              <a:spcBef>
                <a:spcPts val="0"/>
              </a:spcBef>
              <a:spcAft>
                <a:spcPts val="0"/>
              </a:spcAft>
              <a:buSzPct val="100000"/>
              <a:buChar char="★"/>
            </a:pPr>
            <a:r>
              <a:rPr lang="en" sz="2000"/>
              <a:t>Desde el 2015 el 1% más rico de la población tiene más riqueza que el 99% restante.</a:t>
            </a:r>
            <a:endParaRPr sz="2000"/>
          </a:p>
          <a:p>
            <a:pPr indent="-317500" lvl="0" marL="457200" rtl="0" algn="l">
              <a:lnSpc>
                <a:spcPct val="150000"/>
              </a:lnSpc>
              <a:spcBef>
                <a:spcPts val="0"/>
              </a:spcBef>
              <a:spcAft>
                <a:spcPts val="0"/>
              </a:spcAft>
              <a:buSzPct val="100000"/>
              <a:buChar char="★"/>
            </a:pPr>
            <a:r>
              <a:rPr lang="en" sz="2000"/>
              <a:t>Esto sin siquiera mencionar la degradación ambiental (ver límites planetarios).</a:t>
            </a:r>
            <a:endParaRPr sz="2000"/>
          </a:p>
          <a:p>
            <a:pPr indent="0" lvl="0" marL="0" rtl="0" algn="l">
              <a:lnSpc>
                <a:spcPct val="100000"/>
              </a:lnSpc>
              <a:spcBef>
                <a:spcPts val="300"/>
              </a:spcBef>
              <a:spcAft>
                <a:spcPts val="0"/>
              </a:spcAft>
              <a:buSzPct val="86486"/>
              <a:buNone/>
            </a:pPr>
            <a:r>
              <a:t/>
            </a:r>
            <a:endParaRPr sz="2000"/>
          </a:p>
        </p:txBody>
      </p:sp>
      <p:sp>
        <p:nvSpPr>
          <p:cNvPr id="131" name="Google Shape;131;p21"/>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solidFill>
                  <a:schemeClr val="accent3"/>
                </a:solidFill>
              </a:rPr>
              <a:t>¿Cómo llegamos hasta aquí?</a:t>
            </a:r>
            <a:endParaRPr/>
          </a:p>
        </p:txBody>
      </p:sp>
      <p:sp>
        <p:nvSpPr>
          <p:cNvPr id="132" name="Google Shape;132;p21"/>
          <p:cNvSpPr txBox="1"/>
          <p:nvPr/>
        </p:nvSpPr>
        <p:spPr>
          <a:xfrm>
            <a:off x="712674" y="4376715"/>
            <a:ext cx="56673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Barlow Semi Condensed Light"/>
                <a:ea typeface="Barlow Semi Condensed Light"/>
                <a:cs typeface="Barlow Semi Condensed Light"/>
                <a:sym typeface="Barlow Semi Condensed Light"/>
              </a:rPr>
              <a:t>Fuente: Raworth (2017) Doughnut Economics</a:t>
            </a:r>
            <a:endParaRPr b="0" i="0" sz="100" u="none" cap="none" strike="noStrike">
              <a:solidFill>
                <a:srgbClr val="464B56"/>
              </a:solidFill>
              <a:latin typeface="Century Schoolbook"/>
              <a:ea typeface="Century Schoolbook"/>
              <a:cs typeface="Century Schoolbook"/>
              <a:sym typeface="Century Schoolboo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idx="1" type="subTitle"/>
          </p:nvPr>
        </p:nvSpPr>
        <p:spPr>
          <a:xfrm>
            <a:off x="712675" y="1079600"/>
            <a:ext cx="7718700" cy="32835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300"/>
              </a:spcBef>
              <a:spcAft>
                <a:spcPts val="0"/>
              </a:spcAft>
              <a:buSzPts val="1600"/>
              <a:buNone/>
            </a:pPr>
            <a:r>
              <a:rPr lang="en" sz="2400"/>
              <a:t>Estos desafíos deberán ser abordados por todos los países con urgencia. En todos ellos, el lenguaje común para la política pública es “la economía.”</a:t>
            </a:r>
            <a:endParaRPr sz="2400"/>
          </a:p>
          <a:p>
            <a:pPr indent="0" lvl="0" marL="0" rtl="0" algn="l">
              <a:lnSpc>
                <a:spcPct val="100000"/>
              </a:lnSpc>
              <a:spcBef>
                <a:spcPts val="300"/>
              </a:spcBef>
              <a:spcAft>
                <a:spcPts val="0"/>
              </a:spcAft>
              <a:buSzPts val="1600"/>
              <a:buNone/>
            </a:pPr>
            <a:r>
              <a:rPr lang="en" sz="2400"/>
              <a:t>“En estas primeras décadas del siglo XXI, la historia principal es económica: El </a:t>
            </a:r>
            <a:r>
              <a:rPr lang="en" sz="2400">
                <a:solidFill>
                  <a:schemeClr val="accent2"/>
                </a:solidFill>
              </a:rPr>
              <a:t>credo económico</a:t>
            </a:r>
            <a:r>
              <a:rPr lang="en" sz="2400"/>
              <a:t>, sus valores y supuestos le dan forma a cómo </a:t>
            </a:r>
            <a:r>
              <a:rPr lang="en" sz="2400">
                <a:solidFill>
                  <a:schemeClr val="accent3"/>
                </a:solidFill>
              </a:rPr>
              <a:t>pensamos</a:t>
            </a:r>
            <a:r>
              <a:rPr lang="en" sz="2400"/>
              <a:t>, cómo </a:t>
            </a:r>
            <a:r>
              <a:rPr lang="en" sz="2400">
                <a:solidFill>
                  <a:schemeClr val="lt2"/>
                </a:solidFill>
              </a:rPr>
              <a:t>sentimos</a:t>
            </a:r>
            <a:r>
              <a:rPr lang="en" sz="2400"/>
              <a:t> y cómo </a:t>
            </a:r>
            <a:r>
              <a:rPr lang="en" sz="2400">
                <a:solidFill>
                  <a:schemeClr val="accent4"/>
                </a:solidFill>
              </a:rPr>
              <a:t>actuamos</a:t>
            </a:r>
            <a:r>
              <a:rPr lang="en" sz="2400"/>
              <a:t>” –F.S. Michaels en su libro Monocultura: Cómo una historia lo ha cambiado todo.</a:t>
            </a:r>
            <a:endParaRPr sz="2400"/>
          </a:p>
        </p:txBody>
      </p:sp>
      <p:sp>
        <p:nvSpPr>
          <p:cNvPr id="138" name="Google Shape;138;p22"/>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000000"/>
              </a:buClr>
              <a:buSzPts val="1800"/>
              <a:buFont typeface="Arial"/>
              <a:buNone/>
            </a:pPr>
            <a:r>
              <a:rPr lang="en">
                <a:solidFill>
                  <a:schemeClr val="accent3"/>
                </a:solidFill>
              </a:rPr>
              <a:t>¿Cómo llegamos hasta aquí?</a:t>
            </a:r>
            <a:endParaRPr/>
          </a:p>
        </p:txBody>
      </p:sp>
      <p:sp>
        <p:nvSpPr>
          <p:cNvPr id="139" name="Google Shape;139;p22"/>
          <p:cNvSpPr txBox="1"/>
          <p:nvPr/>
        </p:nvSpPr>
        <p:spPr>
          <a:xfrm>
            <a:off x="712674" y="4376715"/>
            <a:ext cx="56673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Barlow Semi Condensed Light"/>
                <a:ea typeface="Barlow Semi Condensed Light"/>
                <a:cs typeface="Barlow Semi Condensed Light"/>
                <a:sym typeface="Barlow Semi Condensed Light"/>
              </a:rPr>
              <a:t>Fuente: Raworth (2017) Doughnut Economics</a:t>
            </a:r>
            <a:endParaRPr b="0" i="0" sz="100" u="none" cap="none" strike="noStrike">
              <a:solidFill>
                <a:srgbClr val="464B56"/>
              </a:solidFill>
              <a:latin typeface="Century Schoolbook"/>
              <a:ea typeface="Century Schoolbook"/>
              <a:cs typeface="Century Schoolbook"/>
              <a:sym typeface="Century Schoolboo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23"/>
          <p:cNvSpPr txBox="1"/>
          <p:nvPr>
            <p:ph type="title"/>
          </p:nvPr>
        </p:nvSpPr>
        <p:spPr>
          <a:xfrm>
            <a:off x="838620" y="1789600"/>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ECONOMÍA</a:t>
            </a:r>
            <a:endParaRPr/>
          </a:p>
        </p:txBody>
      </p:sp>
      <p:sp>
        <p:nvSpPr>
          <p:cNvPr id="145" name="Google Shape;145;p23"/>
          <p:cNvSpPr txBox="1"/>
          <p:nvPr>
            <p:ph idx="2" type="title"/>
          </p:nvPr>
        </p:nvSpPr>
        <p:spPr>
          <a:xfrm>
            <a:off x="4755263" y="1789600"/>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SALUD</a:t>
            </a:r>
            <a:endParaRPr/>
          </a:p>
        </p:txBody>
      </p:sp>
      <p:sp>
        <p:nvSpPr>
          <p:cNvPr id="146" name="Google Shape;146;p23"/>
          <p:cNvSpPr txBox="1"/>
          <p:nvPr>
            <p:ph idx="4" type="title"/>
          </p:nvPr>
        </p:nvSpPr>
        <p:spPr>
          <a:xfrm>
            <a:off x="925034" y="3286166"/>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MEDIO AMBIENTE</a:t>
            </a:r>
            <a:endParaRPr/>
          </a:p>
        </p:txBody>
      </p:sp>
      <p:sp>
        <p:nvSpPr>
          <p:cNvPr id="147" name="Google Shape;147;p23"/>
          <p:cNvSpPr txBox="1"/>
          <p:nvPr>
            <p:ph idx="6" type="title"/>
          </p:nvPr>
        </p:nvSpPr>
        <p:spPr>
          <a:xfrm>
            <a:off x="2891984" y="1789600"/>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EDUCACIÓN</a:t>
            </a:r>
            <a:endParaRPr/>
          </a:p>
        </p:txBody>
      </p:sp>
      <p:sp>
        <p:nvSpPr>
          <p:cNvPr id="148" name="Google Shape;148;p23"/>
          <p:cNvSpPr txBox="1"/>
          <p:nvPr>
            <p:ph idx="8" type="title"/>
          </p:nvPr>
        </p:nvSpPr>
        <p:spPr>
          <a:xfrm>
            <a:off x="6618575" y="1593559"/>
            <a:ext cx="1863300" cy="7938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CIENCIA Y TECNOLOGÍA</a:t>
            </a:r>
            <a:endParaRPr/>
          </a:p>
        </p:txBody>
      </p:sp>
      <p:sp>
        <p:nvSpPr>
          <p:cNvPr id="149" name="Google Shape;149;p23"/>
          <p:cNvSpPr txBox="1"/>
          <p:nvPr>
            <p:ph idx="13" type="title"/>
          </p:nvPr>
        </p:nvSpPr>
        <p:spPr>
          <a:xfrm>
            <a:off x="2891963" y="3286166"/>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t>SEGURIDAD</a:t>
            </a:r>
            <a:endParaRPr/>
          </a:p>
        </p:txBody>
      </p:sp>
      <p:sp>
        <p:nvSpPr>
          <p:cNvPr id="150" name="Google Shape;150;p23"/>
          <p:cNvSpPr txBox="1"/>
          <p:nvPr>
            <p:ph idx="15" type="title"/>
          </p:nvPr>
        </p:nvSpPr>
        <p:spPr>
          <a:xfrm>
            <a:off x="1739850" y="534975"/>
            <a:ext cx="5664300" cy="7938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¿HAY OTRAS COSAS ADEMÁS DE LA ECONOMÍA? </a:t>
            </a:r>
            <a:endParaRPr/>
          </a:p>
          <a:p>
            <a:pPr indent="0" lvl="0" marL="0" rtl="0" algn="ctr">
              <a:lnSpc>
                <a:spcPct val="100000"/>
              </a:lnSpc>
              <a:spcBef>
                <a:spcPts val="0"/>
              </a:spcBef>
              <a:spcAft>
                <a:spcPts val="0"/>
              </a:spcAft>
              <a:buSzPts val="1800"/>
              <a:buNone/>
            </a:pPr>
            <a:r>
              <a:rPr lang="en"/>
              <a:t>¿ESTÁN EN CONFLICTO?</a:t>
            </a:r>
            <a:endParaRPr>
              <a:solidFill>
                <a:schemeClr val="accent3"/>
              </a:solidFill>
            </a:endParaRPr>
          </a:p>
        </p:txBody>
      </p:sp>
      <p:sp>
        <p:nvSpPr>
          <p:cNvPr id="151" name="Google Shape;151;p23"/>
          <p:cNvSpPr txBox="1"/>
          <p:nvPr>
            <p:ph idx="13" type="title"/>
          </p:nvPr>
        </p:nvSpPr>
        <p:spPr>
          <a:xfrm>
            <a:off x="6618563" y="3286166"/>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solidFill>
                  <a:schemeClr val="accent6"/>
                </a:solidFill>
              </a:rPr>
              <a:t>EQUIDAD</a:t>
            </a:r>
            <a:endParaRPr>
              <a:solidFill>
                <a:schemeClr val="accent6"/>
              </a:solidFill>
            </a:endParaRPr>
          </a:p>
        </p:txBody>
      </p:sp>
      <p:sp>
        <p:nvSpPr>
          <p:cNvPr id="152" name="Google Shape;152;p23"/>
          <p:cNvSpPr txBox="1"/>
          <p:nvPr>
            <p:ph idx="13" type="title"/>
          </p:nvPr>
        </p:nvSpPr>
        <p:spPr>
          <a:xfrm>
            <a:off x="4755263" y="3286166"/>
            <a:ext cx="18633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400"/>
              <a:buNone/>
            </a:pPr>
            <a:r>
              <a:rPr lang="en">
                <a:solidFill>
                  <a:schemeClr val="accent5"/>
                </a:solidFill>
              </a:rPr>
              <a:t>JUSTICIA</a:t>
            </a:r>
            <a:endParaRPr>
              <a:solidFill>
                <a:schemeClr val="accent5"/>
              </a:solidFill>
            </a:endParaRPr>
          </a:p>
        </p:txBody>
      </p:sp>
      <p:grpSp>
        <p:nvGrpSpPr>
          <p:cNvPr id="153" name="Google Shape;153;p23"/>
          <p:cNvGrpSpPr/>
          <p:nvPr/>
        </p:nvGrpSpPr>
        <p:grpSpPr>
          <a:xfrm>
            <a:off x="7207788" y="2387356"/>
            <a:ext cx="684897" cy="683834"/>
            <a:chOff x="4675986" y="2745684"/>
            <a:chExt cx="381346" cy="368644"/>
          </a:xfrm>
        </p:grpSpPr>
        <p:sp>
          <p:nvSpPr>
            <p:cNvPr id="154" name="Google Shape;154;p2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 name="Google Shape;156;p23"/>
          <p:cNvSpPr/>
          <p:nvPr/>
        </p:nvSpPr>
        <p:spPr>
          <a:xfrm>
            <a:off x="5344475" y="3819050"/>
            <a:ext cx="684887" cy="683811"/>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7" name="Google Shape;157;p23"/>
          <p:cNvGrpSpPr/>
          <p:nvPr/>
        </p:nvGrpSpPr>
        <p:grpSpPr>
          <a:xfrm>
            <a:off x="3481173" y="2298801"/>
            <a:ext cx="684910" cy="683841"/>
            <a:chOff x="861113" y="2885746"/>
            <a:chExt cx="333809" cy="373276"/>
          </a:xfrm>
        </p:grpSpPr>
        <p:sp>
          <p:nvSpPr>
            <p:cNvPr id="158" name="Google Shape;158;p2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 name="Google Shape;161;p23"/>
          <p:cNvGrpSpPr/>
          <p:nvPr/>
        </p:nvGrpSpPr>
        <p:grpSpPr>
          <a:xfrm>
            <a:off x="5344472" y="2298824"/>
            <a:ext cx="684893" cy="683793"/>
            <a:chOff x="7101317" y="2441655"/>
            <a:chExt cx="367925" cy="352380"/>
          </a:xfrm>
        </p:grpSpPr>
        <p:sp>
          <p:nvSpPr>
            <p:cNvPr id="162" name="Google Shape;162;p2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 name="Google Shape;164;p23"/>
          <p:cNvGrpSpPr/>
          <p:nvPr/>
        </p:nvGrpSpPr>
        <p:grpSpPr>
          <a:xfrm>
            <a:off x="7207768" y="3764046"/>
            <a:ext cx="684884" cy="793807"/>
            <a:chOff x="7098912" y="1969392"/>
            <a:chExt cx="359651" cy="361561"/>
          </a:xfrm>
        </p:grpSpPr>
        <p:sp>
          <p:nvSpPr>
            <p:cNvPr id="165" name="Google Shape;165;p2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 name="Google Shape;178;p23"/>
          <p:cNvSpPr/>
          <p:nvPr/>
        </p:nvSpPr>
        <p:spPr>
          <a:xfrm>
            <a:off x="1427822" y="3819029"/>
            <a:ext cx="684911" cy="683850"/>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 name="Google Shape;179;p23"/>
          <p:cNvGrpSpPr/>
          <p:nvPr/>
        </p:nvGrpSpPr>
        <p:grpSpPr>
          <a:xfrm>
            <a:off x="1360181" y="2298826"/>
            <a:ext cx="684882" cy="683788"/>
            <a:chOff x="4687894" y="2289713"/>
            <a:chExt cx="359594" cy="353909"/>
          </a:xfrm>
        </p:grpSpPr>
        <p:sp>
          <p:nvSpPr>
            <p:cNvPr id="180" name="Google Shape;180;p2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 name="Google Shape;183;p23"/>
          <p:cNvGrpSpPr/>
          <p:nvPr/>
        </p:nvGrpSpPr>
        <p:grpSpPr>
          <a:xfrm>
            <a:off x="3386154" y="3764039"/>
            <a:ext cx="684887" cy="793814"/>
            <a:chOff x="1310655" y="3360527"/>
            <a:chExt cx="306314" cy="347402"/>
          </a:xfrm>
        </p:grpSpPr>
        <p:sp>
          <p:nvSpPr>
            <p:cNvPr id="184" name="Google Shape;184;p2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4"/>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Autofit/>
          </a:bodyPr>
          <a:lstStyle/>
          <a:p>
            <a:pPr indent="0" lvl="0" marL="0" rtl="0" algn="ctr">
              <a:lnSpc>
                <a:spcPct val="99000"/>
              </a:lnSpc>
              <a:spcBef>
                <a:spcPts val="0"/>
              </a:spcBef>
              <a:spcAft>
                <a:spcPts val="0"/>
              </a:spcAft>
              <a:buClr>
                <a:srgbClr val="464B56"/>
              </a:buClr>
              <a:buSzPts val="4400"/>
              <a:buFont typeface="Century Schoolbook"/>
              <a:buNone/>
            </a:pPr>
            <a:r>
              <a:rPr lang="en" sz="2900"/>
              <a:t>Las </a:t>
            </a:r>
            <a:r>
              <a:rPr lang="en" sz="2900">
                <a:solidFill>
                  <a:schemeClr val="accent2"/>
                </a:solidFill>
              </a:rPr>
              <a:t>ideas</a:t>
            </a:r>
            <a:r>
              <a:rPr lang="en" sz="2900"/>
              <a:t> de economistas y filósofos políticos, ya sea que estén errados o en lo correcto, son más </a:t>
            </a:r>
            <a:r>
              <a:rPr lang="en" sz="2900">
                <a:solidFill>
                  <a:schemeClr val="accent3"/>
                </a:solidFill>
              </a:rPr>
              <a:t>poderosos</a:t>
            </a:r>
            <a:r>
              <a:rPr lang="en" sz="2900"/>
              <a:t> de lo que se piensa. De hecho, el </a:t>
            </a:r>
            <a:r>
              <a:rPr lang="en" sz="2900">
                <a:solidFill>
                  <a:schemeClr val="lt2"/>
                </a:solidFill>
              </a:rPr>
              <a:t>mundo</a:t>
            </a:r>
            <a:r>
              <a:rPr lang="en" sz="2900"/>
              <a:t> se rige por muy pocas otras cosas.</a:t>
            </a:r>
            <a:endParaRPr sz="2900"/>
          </a:p>
        </p:txBody>
      </p:sp>
      <p:sp>
        <p:nvSpPr>
          <p:cNvPr id="194" name="Google Shape;194;p24"/>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sz="4000"/>
              <a:t>Jhon Maynard Keynes</a:t>
            </a:r>
            <a:endParaRPr sz="4000"/>
          </a:p>
        </p:txBody>
      </p:sp>
      <p:sp>
        <p:nvSpPr>
          <p:cNvPr id="195" name="Google Shape;195;p24"/>
          <p:cNvSpPr/>
          <p:nvPr/>
        </p:nvSpPr>
        <p:spPr>
          <a:xfrm flipH="1" rot="2957144">
            <a:off x="3769781" y="1393742"/>
            <a:ext cx="340507" cy="431876"/>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4"/>
          <p:cNvSpPr/>
          <p:nvPr/>
        </p:nvSpPr>
        <p:spPr>
          <a:xfrm rot="-2867349">
            <a:off x="5270805" y="1498351"/>
            <a:ext cx="175510" cy="222631"/>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5"/>
          <p:cNvSpPr txBox="1"/>
          <p:nvPr>
            <p:ph idx="1" type="subTitle"/>
          </p:nvPr>
        </p:nvSpPr>
        <p:spPr>
          <a:xfrm>
            <a:off x="712675" y="1079600"/>
            <a:ext cx="7718700" cy="3528900"/>
          </a:xfrm>
          <a:prstGeom prst="rect">
            <a:avLst/>
          </a:prstGeom>
          <a:noFill/>
          <a:ln>
            <a:noFill/>
          </a:ln>
        </p:spPr>
        <p:txBody>
          <a:bodyPr anchorCtr="0" anchor="ctr" bIns="0" lIns="0" spcFirstLastPara="1" rIns="0" wrap="square" tIns="0">
            <a:noAutofit/>
          </a:bodyPr>
          <a:lstStyle/>
          <a:p>
            <a:pPr indent="0" lvl="0" marL="0" rtl="0" algn="ctr">
              <a:lnSpc>
                <a:spcPct val="99000"/>
              </a:lnSpc>
              <a:spcBef>
                <a:spcPts val="0"/>
              </a:spcBef>
              <a:spcAft>
                <a:spcPts val="0"/>
              </a:spcAft>
              <a:buSzPts val="1600"/>
              <a:buNone/>
            </a:pPr>
            <a:r>
              <a:rPr lang="en" sz="2900">
                <a:solidFill>
                  <a:schemeClr val="accent2"/>
                </a:solidFill>
              </a:rPr>
              <a:t>Hombres prácticos</a:t>
            </a:r>
            <a:r>
              <a:rPr lang="en" sz="2900"/>
              <a:t>, que se creen </a:t>
            </a:r>
            <a:r>
              <a:rPr lang="en" sz="2900">
                <a:solidFill>
                  <a:schemeClr val="accent3"/>
                </a:solidFill>
              </a:rPr>
              <a:t>exentos</a:t>
            </a:r>
            <a:r>
              <a:rPr lang="en" sz="2900"/>
              <a:t> a cualquier </a:t>
            </a:r>
            <a:r>
              <a:rPr lang="en" sz="2900">
                <a:solidFill>
                  <a:schemeClr val="lt2"/>
                </a:solidFill>
              </a:rPr>
              <a:t>influencia intelectual</a:t>
            </a:r>
            <a:r>
              <a:rPr lang="en" sz="2900"/>
              <a:t>, suelen ser </a:t>
            </a:r>
            <a:r>
              <a:rPr lang="en" sz="2900">
                <a:solidFill>
                  <a:schemeClr val="accent4"/>
                </a:solidFill>
              </a:rPr>
              <a:t>esclavos </a:t>
            </a:r>
            <a:r>
              <a:rPr lang="en" sz="2900"/>
              <a:t>de algún difunto economista.</a:t>
            </a:r>
            <a:endParaRPr sz="2900"/>
          </a:p>
        </p:txBody>
      </p:sp>
      <p:sp>
        <p:nvSpPr>
          <p:cNvPr id="202" name="Google Shape;202;p25"/>
          <p:cNvSpPr txBox="1"/>
          <p:nvPr>
            <p:ph type="title"/>
          </p:nvPr>
        </p:nvSpPr>
        <p:spPr>
          <a:xfrm>
            <a:off x="1739850" y="534975"/>
            <a:ext cx="5664300" cy="53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sz="4000"/>
              <a:t>Jhon Maynard Keynes</a:t>
            </a:r>
            <a:endParaRPr sz="4000"/>
          </a:p>
        </p:txBody>
      </p:sp>
      <p:sp>
        <p:nvSpPr>
          <p:cNvPr id="203" name="Google Shape;203;p25"/>
          <p:cNvSpPr/>
          <p:nvPr/>
        </p:nvSpPr>
        <p:spPr>
          <a:xfrm flipH="1" rot="3474907">
            <a:off x="3407837" y="1546140"/>
            <a:ext cx="340504" cy="431872"/>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5"/>
          <p:cNvSpPr/>
          <p:nvPr/>
        </p:nvSpPr>
        <p:spPr>
          <a:xfrm rot="-2867349">
            <a:off x="5270805" y="1498351"/>
            <a:ext cx="175510" cy="222631"/>
          </a:xfrm>
          <a:custGeom>
            <a:rect b="b" l="l" r="r" t="t"/>
            <a:pathLst>
              <a:path extrusionOk="0" h="13958" w="11005">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